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73" r:id="rId4"/>
  </p:sldMasterIdLst>
  <p:notesMasterIdLst>
    <p:notesMasterId r:id="rId6"/>
  </p:notesMasterIdLst>
  <p:handoutMasterIdLst>
    <p:handoutMasterId r:id="rId7"/>
  </p:handoutMasterIdLst>
  <p:sldIdLst>
    <p:sldId id="256" r:id="rId5"/>
  </p:sldIdLst>
  <p:sldSz cx="6858000" cy="9906000" type="A4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F498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B563EA0-59E9-4B77-A125-76D296535F42}" v="3" dt="2022-06-26T09:52:34.472"/>
    <p1510:client id="{DC5EDD43-FD81-43FD-9126-754E8AFF7BD9}" v="4" dt="2022-06-26T18:46:10.78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23" autoAdjust="0"/>
    <p:restoredTop sz="94660"/>
  </p:normalViewPr>
  <p:slideViewPr>
    <p:cSldViewPr snapToGrid="0" showGuides="1">
      <p:cViewPr varScale="1">
        <p:scale>
          <a:sx n="62" d="100"/>
          <a:sy n="62" d="100"/>
        </p:scale>
        <p:origin x="2226" y="96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howGuides="1">
      <p:cViewPr varScale="1">
        <p:scale>
          <a:sx n="99" d="100"/>
          <a:sy n="99" d="100"/>
        </p:scale>
        <p:origin x="3570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ADA1D08E-8A9F-4B54-A5DC-B52D110753BE}" type="datetime1">
              <a:rPr lang="it-IT" smtClean="0"/>
              <a:t>13/02/2025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06834459-7356-44BF-850D-8B30C4FB3B6B}" type="slidenum">
              <a:rPr lang="it-IT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69016529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it-IT" noProof="0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F1E1426A-FEA2-4562-8B81-624F47BF2E70}" type="datetime1">
              <a:rPr lang="it-IT" noProof="0" smtClean="0"/>
              <a:t>13/02/2025</a:t>
            </a:fld>
            <a:endParaRPr lang="it-IT" noProof="0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2239963" y="1241425"/>
            <a:ext cx="231775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it-IT" noProof="0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it-IT" noProof="0"/>
              <a:t>Fare clic per modificare gli stili del testo dello schema</a:t>
            </a:r>
          </a:p>
          <a:p>
            <a:pPr lvl="1" rtl="0"/>
            <a:r>
              <a:rPr lang="it-IT" noProof="0"/>
              <a:t>Secondo livello</a:t>
            </a:r>
          </a:p>
          <a:p>
            <a:pPr lvl="2" rtl="0"/>
            <a:r>
              <a:rPr lang="it-IT" noProof="0"/>
              <a:t>Terzo livello</a:t>
            </a:r>
          </a:p>
          <a:p>
            <a:pPr lvl="3" rtl="0"/>
            <a:r>
              <a:rPr lang="it-IT" noProof="0"/>
              <a:t>Quarto livello</a:t>
            </a:r>
          </a:p>
          <a:p>
            <a:pPr lvl="4" rtl="0"/>
            <a:r>
              <a:rPr lang="it-IT" noProof="0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it-IT" noProof="0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0A3C37BE-C303-496D-B5CD-85F2937540FC}" type="slidenum">
              <a:rPr lang="it-IT" noProof="0"/>
              <a:t>‹N›</a:t>
            </a:fld>
            <a:endParaRPr lang="it-IT" noProof="0"/>
          </a:p>
        </p:txBody>
      </p:sp>
    </p:spTree>
    <p:extLst>
      <p:ext uri="{BB962C8B-B14F-4D97-AF65-F5344CB8AC3E}">
        <p14:creationId xmlns:p14="http://schemas.microsoft.com/office/powerpoint/2010/main" val="335084220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>
          <a:xfrm>
            <a:off x="2239963" y="1241425"/>
            <a:ext cx="2317750" cy="3349625"/>
          </a:xfrm>
        </p:spPr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r>
              <a:rPr lang="it-IT" b="1" i="1">
                <a:latin typeface="Arial" pitchFamily="34" charset="0"/>
                <a:cs typeface="Arial" pitchFamily="34" charset="0"/>
              </a:rPr>
              <a:t>NOTA:</a:t>
            </a:r>
          </a:p>
          <a:p>
            <a:pPr rtl="0"/>
            <a:r>
              <a:rPr lang="it-IT" i="1">
                <a:latin typeface="Arial" pitchFamily="34" charset="0"/>
                <a:cs typeface="Arial" pitchFamily="34" charset="0"/>
              </a:rPr>
              <a:t>per cambiare l'immagine in questa diapositiva, selezionarla ed eliminarla. Quindi fare clic sull'icona Immagini nel segnaposto per inserire l'immagine desiderata.</a:t>
            </a: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0A3C37BE-C303-496D-B5CD-85F2937540FC}" type="slidenum">
              <a:rPr lang="it-IT" smtClean="0"/>
              <a:t>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061502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49832" y="2091269"/>
            <a:ext cx="4965726" cy="4809395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9832" y="6900660"/>
            <a:ext cx="4965726" cy="1244273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/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57357D53-8FB3-4E65-898F-CE944B0347C8}" type="datetime1">
              <a:rPr lang="it-IT" noProof="0" smtClean="0"/>
              <a:t>13/02/2025</a:t>
            </a:fld>
            <a:endParaRPr lang="it-IT" noProof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it-IT" noProof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0FF54DE5-C571-48E8-A5BC-B369434E2F44}" type="slidenum">
              <a:rPr lang="it-IT" noProof="0" smtClean="0"/>
              <a:pPr/>
              <a:t>‹N›</a:t>
            </a:fld>
            <a:endParaRPr lang="it-IT" noProof="0"/>
          </a:p>
        </p:txBody>
      </p:sp>
    </p:spTree>
    <p:extLst>
      <p:ext uri="{BB962C8B-B14F-4D97-AF65-F5344CB8AC3E}">
        <p14:creationId xmlns:p14="http://schemas.microsoft.com/office/powerpoint/2010/main" val="31149306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magine panoramica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9833" y="6934181"/>
            <a:ext cx="4965725" cy="818622"/>
          </a:xfrm>
        </p:spPr>
        <p:txBody>
          <a:bodyPr anchor="b">
            <a:normAutofit/>
          </a:bodyPr>
          <a:lstStyle>
            <a:lvl1pPr algn="l">
              <a:defRPr sz="1800" b="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49832" y="990600"/>
            <a:ext cx="4965726" cy="525874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9832" y="7752803"/>
            <a:ext cx="4965725" cy="713140"/>
          </a:xfrm>
        </p:spPr>
        <p:txBody>
          <a:bodyPr>
            <a:normAutofit/>
          </a:bodyPr>
          <a:lstStyle>
            <a:lvl1pPr marL="0" indent="0">
              <a:buNone/>
              <a:defRPr sz="9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0120D766-8702-4376-BA25-6EE9DAAC971C}" type="datetime1">
              <a:rPr lang="it-IT" noProof="0" smtClean="0"/>
              <a:t>13/02/2025</a:t>
            </a:fld>
            <a:endParaRPr lang="it-IT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it-IT" noProof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0FF54DE5-C571-48E8-A5BC-B369434E2F44}" type="slidenum">
              <a:rPr lang="it-IT" noProof="0" smtClean="0"/>
              <a:pPr/>
              <a:t>‹N›</a:t>
            </a:fld>
            <a:endParaRPr lang="it-IT" noProof="0"/>
          </a:p>
        </p:txBody>
      </p:sp>
    </p:spTree>
    <p:extLst>
      <p:ext uri="{BB962C8B-B14F-4D97-AF65-F5344CB8AC3E}">
        <p14:creationId xmlns:p14="http://schemas.microsoft.com/office/powerpoint/2010/main" val="1876674461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olo e sotto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9832" y="2091267"/>
            <a:ext cx="4965726" cy="2861733"/>
          </a:xfrm>
        </p:spPr>
        <p:txBody>
          <a:bodyPr/>
          <a:lstStyle>
            <a:lvl1pPr>
              <a:defRPr sz="36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649832" y="5283200"/>
            <a:ext cx="4965726" cy="3412067"/>
          </a:xfrm>
        </p:spPr>
        <p:txBody>
          <a:bodyPr anchor="ctr">
            <a:normAutofit/>
          </a:bodyPr>
          <a:lstStyle>
            <a:lvl1pPr marL="0" indent="0">
              <a:buNone/>
              <a:defRPr sz="13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0120D766-8702-4376-BA25-6EE9DAAC971C}" type="datetime1">
              <a:rPr lang="it-IT" noProof="0" smtClean="0"/>
              <a:t>13/02/2025</a:t>
            </a:fld>
            <a:endParaRPr lang="it-IT" noProof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it-IT" noProof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0FF54DE5-C571-48E8-A5BC-B369434E2F44}" type="slidenum">
              <a:rPr lang="it-IT" noProof="0" smtClean="0"/>
              <a:pPr/>
              <a:t>‹N›</a:t>
            </a:fld>
            <a:endParaRPr lang="it-IT" noProof="0"/>
          </a:p>
        </p:txBody>
      </p:sp>
    </p:spTree>
    <p:extLst>
      <p:ext uri="{BB962C8B-B14F-4D97-AF65-F5344CB8AC3E}">
        <p14:creationId xmlns:p14="http://schemas.microsoft.com/office/powerpoint/2010/main" val="3261125467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zio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6057" y="2091267"/>
            <a:ext cx="4500787" cy="3355985"/>
          </a:xfrm>
        </p:spPr>
        <p:txBody>
          <a:bodyPr/>
          <a:lstStyle>
            <a:lvl1pPr>
              <a:defRPr sz="36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>
          <a:xfrm>
            <a:off x="1086133" y="5447252"/>
            <a:ext cx="4155611" cy="494251"/>
          </a:xfrm>
        </p:spPr>
        <p:txBody>
          <a:bodyPr anchor="t">
            <a:normAutofit/>
          </a:bodyPr>
          <a:lstStyle>
            <a:lvl1pPr marL="0" indent="0">
              <a:buNone/>
              <a:defRPr lang="en-US" sz="1050" b="0" i="0" kern="1200" cap="small" dirty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649832" y="6284282"/>
            <a:ext cx="4965726" cy="2421467"/>
          </a:xfrm>
        </p:spPr>
        <p:txBody>
          <a:bodyPr anchor="ctr">
            <a:normAutofit/>
          </a:bodyPr>
          <a:lstStyle>
            <a:lvl1pPr marL="0" indent="0">
              <a:buNone/>
              <a:defRPr sz="13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0120D766-8702-4376-BA25-6EE9DAAC971C}" type="datetime1">
              <a:rPr lang="it-IT" noProof="0" smtClean="0"/>
              <a:t>13/02/2025</a:t>
            </a:fld>
            <a:endParaRPr lang="it-IT" noProof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it-IT" noProof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0FF54DE5-C571-48E8-A5BC-B369434E2F44}" type="slidenum">
              <a:rPr lang="it-IT" noProof="0" smtClean="0"/>
              <a:pPr/>
              <a:t>‹N›</a:t>
            </a:fld>
            <a:endParaRPr lang="it-IT" noProof="0"/>
          </a:p>
        </p:txBody>
      </p:sp>
      <p:sp>
        <p:nvSpPr>
          <p:cNvPr id="11" name="TextBox 10"/>
          <p:cNvSpPr txBox="1"/>
          <p:nvPr/>
        </p:nvSpPr>
        <p:spPr>
          <a:xfrm>
            <a:off x="505423" y="1402922"/>
            <a:ext cx="451193" cy="15004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sz="9150" dirty="0"/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249768" y="3775471"/>
            <a:ext cx="451193" cy="15004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sz="9150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553301521"/>
      </p:ext>
    </p:extLst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cheda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9832" y="4512735"/>
            <a:ext cx="4965726" cy="2387927"/>
          </a:xfrm>
        </p:spPr>
        <p:txBody>
          <a:bodyPr anchor="b"/>
          <a:lstStyle>
            <a:lvl1pPr algn="l">
              <a:defRPr sz="3000" b="0" cap="none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49832" y="6900661"/>
            <a:ext cx="4965726" cy="1242800"/>
          </a:xfrm>
        </p:spPr>
        <p:txBody>
          <a:bodyPr anchor="t"/>
          <a:lstStyle>
            <a:lvl1pPr marL="0" indent="0" algn="l">
              <a:buNone/>
              <a:defRPr sz="1500" cap="none">
                <a:solidFill>
                  <a:schemeClr val="accent1"/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0120D766-8702-4376-BA25-6EE9DAAC971C}" type="datetime1">
              <a:rPr lang="it-IT" noProof="0" smtClean="0"/>
              <a:t>13/02/2025</a:t>
            </a:fld>
            <a:endParaRPr lang="it-IT" noProof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it-IT" noProof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0FF54DE5-C571-48E8-A5BC-B369434E2F44}" type="slidenum">
              <a:rPr lang="it-IT" noProof="0" smtClean="0"/>
              <a:pPr/>
              <a:t>‹N›</a:t>
            </a:fld>
            <a:endParaRPr lang="it-IT" noProof="0"/>
          </a:p>
        </p:txBody>
      </p:sp>
    </p:spTree>
    <p:extLst>
      <p:ext uri="{BB962C8B-B14F-4D97-AF65-F5344CB8AC3E}">
        <p14:creationId xmlns:p14="http://schemas.microsoft.com/office/powerpoint/2010/main" val="3637912009"/>
      </p:ext>
    </p:extLst>
  </p:cSld>
  <p:clrMapOvr>
    <a:masterClrMapping/>
  </p:clrMapOvr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on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15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56126" y="2861734"/>
            <a:ext cx="1658044" cy="832378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solidFill>
                  <a:schemeClr val="accent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367106" y="3852334"/>
            <a:ext cx="1647063" cy="5184599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185128" y="2861734"/>
            <a:ext cx="1652066" cy="832378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solidFill>
                  <a:schemeClr val="accent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2179190" y="3852334"/>
            <a:ext cx="1658003" cy="5184599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4008688" y="2861734"/>
            <a:ext cx="1649744" cy="832378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solidFill>
                  <a:schemeClr val="accent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4008688" y="3852334"/>
            <a:ext cx="1649744" cy="5184599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2096501" y="3081867"/>
            <a:ext cx="0" cy="5723467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3917273" y="3081867"/>
            <a:ext cx="0" cy="5729941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0120D766-8702-4376-BA25-6EE9DAAC971C}" type="datetime1">
              <a:rPr lang="it-IT" noProof="0" smtClean="0"/>
              <a:t>13/02/2025</a:t>
            </a:fld>
            <a:endParaRPr lang="it-IT" noProof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it-IT" noProof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0FF54DE5-C571-48E8-A5BC-B369434E2F44}" type="slidenum">
              <a:rPr lang="it-IT" noProof="0" smtClean="0"/>
              <a:pPr/>
              <a:t>‹N›</a:t>
            </a:fld>
            <a:endParaRPr lang="it-IT" noProof="0"/>
          </a:p>
        </p:txBody>
      </p:sp>
    </p:spTree>
    <p:extLst>
      <p:ext uri="{BB962C8B-B14F-4D97-AF65-F5344CB8AC3E}">
        <p14:creationId xmlns:p14="http://schemas.microsoft.com/office/powerpoint/2010/main" val="2450201800"/>
      </p:ext>
    </p:extLst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onne immag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15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7106" y="6140260"/>
            <a:ext cx="1654209" cy="832378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solidFill>
                  <a:schemeClr val="accent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367106" y="3191934"/>
            <a:ext cx="1654209" cy="2201333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367106" y="6972640"/>
            <a:ext cx="1654209" cy="952162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188344" y="6140260"/>
            <a:ext cx="1648850" cy="832378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solidFill>
                  <a:schemeClr val="accent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2188343" y="3191934"/>
            <a:ext cx="1648850" cy="2201333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2187582" y="6972639"/>
            <a:ext cx="1651034" cy="952162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4008688" y="6140260"/>
            <a:ext cx="1649744" cy="832378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solidFill>
                  <a:schemeClr val="accent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4008687" y="3191934"/>
            <a:ext cx="1649744" cy="2201333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4008619" y="6972636"/>
            <a:ext cx="1651928" cy="952162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2096501" y="3081867"/>
            <a:ext cx="0" cy="5723467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3917273" y="3081867"/>
            <a:ext cx="0" cy="5729941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0120D766-8702-4376-BA25-6EE9DAAC971C}" type="datetime1">
              <a:rPr lang="it-IT" noProof="0" smtClean="0"/>
              <a:t>13/02/2025</a:t>
            </a:fld>
            <a:endParaRPr lang="it-IT" noProof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it-IT" noProof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0FF54DE5-C571-48E8-A5BC-B369434E2F44}" type="slidenum">
              <a:rPr lang="it-IT" noProof="0" smtClean="0"/>
              <a:pPr/>
              <a:t>‹N›</a:t>
            </a:fld>
            <a:endParaRPr lang="it-IT" noProof="0"/>
          </a:p>
        </p:txBody>
      </p:sp>
    </p:spTree>
    <p:extLst>
      <p:ext uri="{BB962C8B-B14F-4D97-AF65-F5344CB8AC3E}">
        <p14:creationId xmlns:p14="http://schemas.microsoft.com/office/powerpoint/2010/main" val="655574294"/>
      </p:ext>
    </p:extLst>
  </p:cSld>
  <p:clrMapOvr>
    <a:masterClrMapping/>
  </p:clrMapOvr>
  <p:hf sldNum="0"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8D521F72-A3A7-4E18-B26E-DF4DCD533BA2}" type="datetime1">
              <a:rPr lang="it-IT" noProof="0" smtClean="0"/>
              <a:t>13/02/2025</a:t>
            </a:fld>
            <a:endParaRPr lang="it-IT" noProof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it-IT" noProof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0FF54DE5-C571-48E8-A5BC-B369434E2F44}" type="slidenum">
              <a:rPr lang="it-IT" noProof="0" smtClean="0"/>
              <a:t>‹N›</a:t>
            </a:fld>
            <a:endParaRPr lang="it-IT" noProof="0"/>
          </a:p>
        </p:txBody>
      </p:sp>
    </p:spTree>
    <p:extLst>
      <p:ext uri="{BB962C8B-B14F-4D97-AF65-F5344CB8AC3E}">
        <p14:creationId xmlns:p14="http://schemas.microsoft.com/office/powerpoint/2010/main" val="15100909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672337" y="621421"/>
            <a:ext cx="986095" cy="8415514"/>
          </a:xfrm>
        </p:spPr>
        <p:txBody>
          <a:bodyPr vert="eaVert" anchor="b" anchorCtr="0"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67106" y="1116852"/>
            <a:ext cx="4176609" cy="7920082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0120D766-8702-4376-BA25-6EE9DAAC971C}" type="datetime1">
              <a:rPr lang="it-IT" noProof="0" smtClean="0"/>
              <a:t>13/02/2025</a:t>
            </a:fld>
            <a:endParaRPr lang="it-IT" noProof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it-IT" noProof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0FF54DE5-C571-48E8-A5BC-B369434E2F44}" type="slidenum">
              <a:rPr lang="it-IT" noProof="0" smtClean="0"/>
              <a:pPr/>
              <a:t>‹N›</a:t>
            </a:fld>
            <a:endParaRPr lang="it-IT" noProof="0"/>
          </a:p>
        </p:txBody>
      </p:sp>
    </p:spTree>
    <p:extLst>
      <p:ext uri="{BB962C8B-B14F-4D97-AF65-F5344CB8AC3E}">
        <p14:creationId xmlns:p14="http://schemas.microsoft.com/office/powerpoint/2010/main" val="975819777"/>
      </p:ext>
    </p:extLst>
  </p:cSld>
  <p:clrMapOvr>
    <a:masterClrMapping/>
  </p:clrMapOvr>
  <p:hf sldNum="0" hdr="0" ftr="0" dt="0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>
  <p:cSld name="Diapositiva titolo con immag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21507" y="3310804"/>
            <a:ext cx="3225403" cy="3206220"/>
          </a:xfrm>
        </p:spPr>
        <p:txBody>
          <a:bodyPr rtlCol="0" anchor="ctr">
            <a:normAutofit/>
          </a:bodyPr>
          <a:lstStyle>
            <a:lvl1pPr algn="l">
              <a:defRPr sz="2475" cap="all" baseline="0"/>
            </a:lvl1pPr>
          </a:lstStyle>
          <a:p>
            <a:pPr rtl="0"/>
            <a:r>
              <a:rPr lang="it-IT" noProof="0"/>
              <a:t>Fare clic per modificare lo stile del titolo dello schema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621507" y="6517022"/>
            <a:ext cx="3225403" cy="1380260"/>
          </a:xfrm>
        </p:spPr>
        <p:txBody>
          <a:bodyPr rtlCol="0">
            <a:normAutofit/>
          </a:bodyPr>
          <a:lstStyle>
            <a:lvl1pPr marL="0" indent="0" algn="l">
              <a:spcBef>
                <a:spcPts val="0"/>
              </a:spcBef>
              <a:buNone/>
              <a:defRPr sz="1013"/>
            </a:lvl1pPr>
            <a:lvl2pPr marL="257175" indent="0" algn="ctr">
              <a:buNone/>
              <a:defRPr sz="1125"/>
            </a:lvl2pPr>
            <a:lvl3pPr marL="514350" indent="0" algn="ctr">
              <a:buNone/>
              <a:defRPr sz="1013"/>
            </a:lvl3pPr>
            <a:lvl4pPr marL="771525" indent="0" algn="ctr">
              <a:buNone/>
              <a:defRPr sz="900"/>
            </a:lvl4pPr>
            <a:lvl5pPr marL="1028700" indent="0" algn="ctr">
              <a:buNone/>
              <a:defRPr sz="900"/>
            </a:lvl5pPr>
            <a:lvl6pPr marL="1285875" indent="0" algn="ctr">
              <a:buNone/>
              <a:defRPr sz="900"/>
            </a:lvl6pPr>
            <a:lvl7pPr marL="1543050" indent="0" algn="ctr">
              <a:buNone/>
              <a:defRPr sz="900"/>
            </a:lvl7pPr>
            <a:lvl8pPr marL="1800225" indent="0" algn="ctr">
              <a:buNone/>
              <a:defRPr sz="900"/>
            </a:lvl8pPr>
            <a:lvl9pPr marL="2057400" indent="0" algn="ctr">
              <a:buNone/>
              <a:defRPr sz="900"/>
            </a:lvl9pPr>
          </a:lstStyle>
          <a:p>
            <a:pPr rtl="0"/>
            <a:r>
              <a:rPr lang="it-IT" noProof="0"/>
              <a:t>Fare clic per modificare lo stile del sottotitolo dello schema</a:t>
            </a:r>
          </a:p>
        </p:txBody>
      </p:sp>
      <p:sp>
        <p:nvSpPr>
          <p:cNvPr id="11" name="Segnaposto immagine 10" descr="Segnaposto vuoto per aggiungere un'immagine. Fare clic sul segnaposto e selezionare l'immagine che si vuole aggiungere."/>
          <p:cNvSpPr>
            <a:spLocks noGrp="1"/>
          </p:cNvSpPr>
          <p:nvPr>
            <p:ph type="pic" sz="quarter" idx="13"/>
          </p:nvPr>
        </p:nvSpPr>
        <p:spPr>
          <a:xfrm>
            <a:off x="3926848" y="1893170"/>
            <a:ext cx="2931152" cy="6079095"/>
          </a:xfrm>
          <a:solidFill>
            <a:schemeClr val="tx1">
              <a:lumMod val="20000"/>
              <a:lumOff val="80000"/>
            </a:schemeClr>
          </a:solidFill>
        </p:spPr>
        <p:txBody>
          <a:bodyPr tIns="1005840" rtlCol="0"/>
          <a:lstStyle>
            <a:lvl1pPr marL="0" indent="0" algn="ctr">
              <a:buNone/>
              <a:defRPr/>
            </a:lvl1pPr>
          </a:lstStyle>
          <a:p>
            <a:pPr rtl="0"/>
            <a:r>
              <a:rPr lang="it-IT" noProof="0"/>
              <a:t>Fare clic sull'icona per inserire un'immagine</a:t>
            </a:r>
          </a:p>
        </p:txBody>
      </p:sp>
    </p:spTree>
    <p:extLst>
      <p:ext uri="{BB962C8B-B14F-4D97-AF65-F5344CB8AC3E}">
        <p14:creationId xmlns:p14="http://schemas.microsoft.com/office/powerpoint/2010/main" val="11899856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9A02612B-950C-4B69-B3CC-A899FF39363D}" type="datetime1">
              <a:rPr lang="it-IT" noProof="0" smtClean="0"/>
              <a:t>13/02/2025</a:t>
            </a:fld>
            <a:endParaRPr lang="it-IT" noProof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it-IT" noProof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0FF54DE5-C571-48E8-A5BC-B369434E2F44}" type="slidenum">
              <a:rPr lang="it-IT" noProof="0" smtClean="0"/>
              <a:t>‹N›</a:t>
            </a:fld>
            <a:endParaRPr lang="it-IT" noProof="0"/>
          </a:p>
        </p:txBody>
      </p:sp>
    </p:spTree>
    <p:extLst>
      <p:ext uri="{BB962C8B-B14F-4D97-AF65-F5344CB8AC3E}">
        <p14:creationId xmlns:p14="http://schemas.microsoft.com/office/powerpoint/2010/main" val="30911480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9833" y="4133616"/>
            <a:ext cx="4965725" cy="2767046"/>
          </a:xfrm>
        </p:spPr>
        <p:txBody>
          <a:bodyPr anchor="b"/>
          <a:lstStyle>
            <a:lvl1pPr algn="l">
              <a:defRPr sz="3000" b="0" cap="none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49832" y="6900661"/>
            <a:ext cx="4965726" cy="1242800"/>
          </a:xfrm>
        </p:spPr>
        <p:txBody>
          <a:bodyPr anchor="t"/>
          <a:lstStyle>
            <a:lvl1pPr marL="0" indent="0" algn="l">
              <a:buNone/>
              <a:defRPr sz="1500" cap="all">
                <a:solidFill>
                  <a:schemeClr val="accent1"/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13F6C6B6-6359-4C94-ABF9-C406F36C33CA}" type="datetime1">
              <a:rPr lang="it-IT" noProof="0" smtClean="0"/>
              <a:t>13/02/2025</a:t>
            </a:fld>
            <a:endParaRPr lang="it-IT" noProof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it-IT" noProof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0FF54DE5-C571-48E8-A5BC-B369434E2F44}" type="slidenum">
              <a:rPr lang="it-IT" noProof="0" smtClean="0"/>
              <a:t>‹N›</a:t>
            </a:fld>
            <a:endParaRPr lang="it-IT" noProof="0"/>
          </a:p>
        </p:txBody>
      </p:sp>
    </p:spTree>
    <p:extLst>
      <p:ext uri="{BB962C8B-B14F-4D97-AF65-F5344CB8AC3E}">
        <p14:creationId xmlns:p14="http://schemas.microsoft.com/office/powerpoint/2010/main" val="21789278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0775" y="2976388"/>
            <a:ext cx="2473585" cy="6060547"/>
          </a:xfrm>
        </p:spPr>
        <p:txBody>
          <a:bodyPr>
            <a:normAutofit/>
          </a:bodyPr>
          <a:lstStyle>
            <a:lvl1pPr>
              <a:defRPr sz="1350"/>
            </a:lvl1pPr>
            <a:lvl2pPr>
              <a:defRPr sz="1200"/>
            </a:lvl2pPr>
            <a:lvl3pPr>
              <a:defRPr sz="1050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181482" y="2969913"/>
            <a:ext cx="2473586" cy="6067021"/>
          </a:xfrm>
        </p:spPr>
        <p:txBody>
          <a:bodyPr>
            <a:normAutofit/>
          </a:bodyPr>
          <a:lstStyle>
            <a:lvl1pPr>
              <a:defRPr sz="1350"/>
            </a:lvl1pPr>
            <a:lvl2pPr>
              <a:defRPr sz="1200"/>
            </a:lvl2pPr>
            <a:lvl3pPr>
              <a:defRPr sz="1050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80E5DF46-A41A-4BE5-9396-C6E7ECBE5CF6}" type="datetime1">
              <a:rPr lang="it-IT" noProof="0" smtClean="0"/>
              <a:t>13/02/2025</a:t>
            </a:fld>
            <a:endParaRPr lang="it-IT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it-IT" noProof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0FF54DE5-C571-48E8-A5BC-B369434E2F44}" type="slidenum">
              <a:rPr lang="it-IT" noProof="0" smtClean="0"/>
              <a:t>‹N›</a:t>
            </a:fld>
            <a:endParaRPr lang="it-IT" noProof="0"/>
          </a:p>
        </p:txBody>
      </p:sp>
    </p:spTree>
    <p:extLst>
      <p:ext uri="{BB962C8B-B14F-4D97-AF65-F5344CB8AC3E}">
        <p14:creationId xmlns:p14="http://schemas.microsoft.com/office/powerpoint/2010/main" val="115294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0775" y="2751667"/>
            <a:ext cx="2473584" cy="832378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solidFill>
                  <a:schemeClr val="accent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775" y="3632200"/>
            <a:ext cx="2473585" cy="5404733"/>
          </a:xfrm>
        </p:spPr>
        <p:txBody>
          <a:bodyPr>
            <a:normAutofit/>
          </a:bodyPr>
          <a:lstStyle>
            <a:lvl1pPr>
              <a:defRPr sz="1350"/>
            </a:lvl1pPr>
            <a:lvl2pPr>
              <a:defRPr sz="1200"/>
            </a:lvl2pPr>
            <a:lvl3pPr>
              <a:defRPr sz="1050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181482" y="2751667"/>
            <a:ext cx="2473585" cy="832378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solidFill>
                  <a:schemeClr val="accent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181482" y="3632200"/>
            <a:ext cx="2473585" cy="5404733"/>
          </a:xfrm>
        </p:spPr>
        <p:txBody>
          <a:bodyPr>
            <a:normAutofit/>
          </a:bodyPr>
          <a:lstStyle>
            <a:lvl1pPr>
              <a:defRPr sz="1350"/>
            </a:lvl1pPr>
            <a:lvl2pPr>
              <a:defRPr sz="1200"/>
            </a:lvl2pPr>
            <a:lvl3pPr>
              <a:defRPr sz="1050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7BD6F3B3-053B-47CE-B08C-DE0DB4B8B5D8}" type="datetime1">
              <a:rPr lang="it-IT" noProof="0" smtClean="0"/>
              <a:t>13/02/2025</a:t>
            </a:fld>
            <a:endParaRPr lang="it-IT" noProof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it-IT" noProof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0FF54DE5-C571-48E8-A5BC-B369434E2F44}" type="slidenum">
              <a:rPr lang="it-IT" noProof="0" smtClean="0"/>
              <a:t>‹N›</a:t>
            </a:fld>
            <a:endParaRPr lang="it-IT" noProof="0"/>
          </a:p>
        </p:txBody>
      </p:sp>
    </p:spTree>
    <p:extLst>
      <p:ext uri="{BB962C8B-B14F-4D97-AF65-F5344CB8AC3E}">
        <p14:creationId xmlns:p14="http://schemas.microsoft.com/office/powerpoint/2010/main" val="8058822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8B019651-76A1-4332-BBF9-B85C4D198B2F}" type="datetime1">
              <a:rPr lang="it-IT" noProof="0" smtClean="0"/>
              <a:t>13/02/2025</a:t>
            </a:fld>
            <a:endParaRPr lang="it-IT" noProof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it-IT" noProof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0FF54DE5-C571-48E8-A5BC-B369434E2F44}" type="slidenum">
              <a:rPr lang="it-IT" noProof="0" smtClean="0"/>
              <a:t>‹N›</a:t>
            </a:fld>
            <a:endParaRPr lang="it-IT" noProof="0"/>
          </a:p>
        </p:txBody>
      </p:sp>
    </p:spTree>
    <p:extLst>
      <p:ext uri="{BB962C8B-B14F-4D97-AF65-F5344CB8AC3E}">
        <p14:creationId xmlns:p14="http://schemas.microsoft.com/office/powerpoint/2010/main" val="12247979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0120D766-8702-4376-BA25-6EE9DAAC971C}" type="datetime1">
              <a:rPr lang="it-IT" noProof="0" smtClean="0"/>
              <a:t>13/02/2025</a:t>
            </a:fld>
            <a:endParaRPr lang="it-IT" noProof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it-IT" noProof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0FF54DE5-C571-48E8-A5BC-B369434E2F44}" type="slidenum">
              <a:rPr lang="it-IT" noProof="0" smtClean="0"/>
              <a:pPr/>
              <a:t>‹N›</a:t>
            </a:fld>
            <a:endParaRPr lang="it-IT" noProof="0"/>
          </a:p>
        </p:txBody>
      </p:sp>
    </p:spTree>
    <p:extLst>
      <p:ext uri="{BB962C8B-B14F-4D97-AF65-F5344CB8AC3E}">
        <p14:creationId xmlns:p14="http://schemas.microsoft.com/office/powerpoint/2010/main" val="2548933638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9831" y="2091267"/>
            <a:ext cx="1913597" cy="2091267"/>
          </a:xfrm>
        </p:spPr>
        <p:txBody>
          <a:bodyPr anchor="b"/>
          <a:lstStyle>
            <a:lvl1pPr algn="l">
              <a:defRPr sz="1800" b="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92048" y="2091267"/>
            <a:ext cx="2923510" cy="6604000"/>
          </a:xfrm>
        </p:spPr>
        <p:txBody>
          <a:bodyPr anchor="ctr">
            <a:normAutofit/>
          </a:bodyPr>
          <a:lstStyle>
            <a:lvl1pPr>
              <a:defRPr sz="1500"/>
            </a:lvl1pPr>
            <a:lvl2pPr>
              <a:defRPr sz="1350"/>
            </a:lvl2pPr>
            <a:lvl3pPr>
              <a:defRPr sz="1200"/>
            </a:lvl3pPr>
            <a:lvl4pPr>
              <a:defRPr sz="1050"/>
            </a:lvl4pPr>
            <a:lvl5pPr>
              <a:defRPr sz="1050"/>
            </a:lvl5pPr>
            <a:lvl6pPr>
              <a:defRPr sz="1050"/>
            </a:lvl6pPr>
            <a:lvl7pPr>
              <a:defRPr sz="1050"/>
            </a:lvl7pPr>
            <a:lvl8pPr>
              <a:defRPr sz="1050"/>
            </a:lvl8pPr>
            <a:lvl9pPr>
              <a:defRPr sz="105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9831" y="4520073"/>
            <a:ext cx="1913597" cy="4182532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9545025F-F07F-4E77-AE38-5F985DA144BA}" type="datetime1">
              <a:rPr lang="it-IT" noProof="0" smtClean="0"/>
              <a:t>13/02/2025</a:t>
            </a:fld>
            <a:endParaRPr lang="it-IT" noProof="0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it-IT" noProof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0FF54DE5-C571-48E8-A5BC-B369434E2F44}" type="slidenum">
              <a:rPr lang="it-IT" noProof="0" smtClean="0"/>
              <a:t>‹N›</a:t>
            </a:fld>
            <a:endParaRPr lang="it-IT" noProof="0"/>
          </a:p>
        </p:txBody>
      </p:sp>
    </p:spTree>
    <p:extLst>
      <p:ext uri="{BB962C8B-B14F-4D97-AF65-F5344CB8AC3E}">
        <p14:creationId xmlns:p14="http://schemas.microsoft.com/office/powerpoint/2010/main" val="12771685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9242" y="2678277"/>
            <a:ext cx="2865506" cy="2274723"/>
          </a:xfrm>
        </p:spPr>
        <p:txBody>
          <a:bodyPr anchor="b">
            <a:normAutofit/>
          </a:bodyPr>
          <a:lstStyle>
            <a:lvl1pPr algn="l">
              <a:defRPr sz="2700" b="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910138" y="1651000"/>
            <a:ext cx="1800694" cy="660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9831" y="5283200"/>
            <a:ext cx="2861046" cy="1981200"/>
          </a:xfrm>
        </p:spPr>
        <p:txBody>
          <a:bodyPr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BE95BFD7-91A4-478D-8FD9-9CEB30EEA1D7}" type="datetime1">
              <a:rPr lang="it-IT" noProof="0" smtClean="0"/>
              <a:t>13/02/2025</a:t>
            </a:fld>
            <a:endParaRPr lang="it-IT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it-IT" noProof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0FF54DE5-C571-48E8-A5BC-B369434E2F44}" type="slidenum">
              <a:rPr lang="it-IT" noProof="0" smtClean="0"/>
              <a:t>‹N›</a:t>
            </a:fld>
            <a:endParaRPr lang="it-IT" noProof="0"/>
          </a:p>
        </p:txBody>
      </p:sp>
    </p:spTree>
    <p:extLst>
      <p:ext uri="{BB962C8B-B14F-4D97-AF65-F5344CB8AC3E}">
        <p14:creationId xmlns:p14="http://schemas.microsoft.com/office/powerpoint/2010/main" val="6835643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Oval 21"/>
          <p:cNvSpPr/>
          <p:nvPr/>
        </p:nvSpPr>
        <p:spPr>
          <a:xfrm>
            <a:off x="4724574" y="2421467"/>
            <a:ext cx="2114550" cy="4072467"/>
          </a:xfrm>
          <a:prstGeom prst="ellipse">
            <a:avLst/>
          </a:prstGeom>
          <a:gradFill flip="none" rotWithShape="1">
            <a:gsLst>
              <a:gs pos="0">
                <a:schemeClr val="accent1">
                  <a:lumMod val="60000"/>
                  <a:lumOff val="40000"/>
                  <a:alpha val="7000"/>
                </a:schemeClr>
              </a:gs>
              <a:gs pos="69000">
                <a:schemeClr val="accent1">
                  <a:lumMod val="60000"/>
                  <a:lumOff val="40000"/>
                  <a:alpha val="0"/>
                </a:schemeClr>
              </a:gs>
              <a:gs pos="36000">
                <a:schemeClr val="accent1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3" name="Oval 22"/>
          <p:cNvSpPr/>
          <p:nvPr/>
        </p:nvSpPr>
        <p:spPr>
          <a:xfrm>
            <a:off x="4267374" y="-660400"/>
            <a:ext cx="1200150" cy="2311400"/>
          </a:xfrm>
          <a:prstGeom prst="ellipse">
            <a:avLst/>
          </a:prstGeom>
          <a:gradFill flip="none" rotWithShape="1">
            <a:gsLst>
              <a:gs pos="0">
                <a:schemeClr val="accent1">
                  <a:lumMod val="60000"/>
                  <a:lumOff val="40000"/>
                  <a:alpha val="14000"/>
                </a:schemeClr>
              </a:gs>
              <a:gs pos="73000">
                <a:schemeClr val="accent1">
                  <a:lumMod val="60000"/>
                  <a:lumOff val="40000"/>
                  <a:alpha val="0"/>
                </a:schemeClr>
              </a:gs>
              <a:gs pos="36000">
                <a:schemeClr val="accent1">
                  <a:lumMod val="60000"/>
                  <a:lumOff val="40000"/>
                  <a:alpha val="7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4" name="Oval 23"/>
          <p:cNvSpPr/>
          <p:nvPr/>
        </p:nvSpPr>
        <p:spPr>
          <a:xfrm>
            <a:off x="4724574" y="8805333"/>
            <a:ext cx="742950" cy="1430867"/>
          </a:xfrm>
          <a:prstGeom prst="ellipse">
            <a:avLst/>
          </a:prstGeom>
          <a:gradFill flip="none" rotWithShape="1">
            <a:gsLst>
              <a:gs pos="0">
                <a:schemeClr val="accent1">
                  <a:lumMod val="60000"/>
                  <a:lumOff val="40000"/>
                  <a:alpha val="10000"/>
                </a:schemeClr>
              </a:gs>
              <a:gs pos="66000">
                <a:schemeClr val="accent1">
                  <a:lumMod val="60000"/>
                  <a:lumOff val="40000"/>
                  <a:alpha val="0"/>
                </a:schemeClr>
              </a:gs>
              <a:gs pos="31000">
                <a:schemeClr val="accent1">
                  <a:lumMod val="60000"/>
                  <a:lumOff val="40000"/>
                  <a:alpha val="5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0" name="Oval 19"/>
          <p:cNvSpPr/>
          <p:nvPr/>
        </p:nvSpPr>
        <p:spPr>
          <a:xfrm>
            <a:off x="-115491" y="3852333"/>
            <a:ext cx="3143250" cy="6053667"/>
          </a:xfrm>
          <a:prstGeom prst="ellipse">
            <a:avLst/>
          </a:prstGeom>
          <a:gradFill flip="none" rotWithShape="1">
            <a:gsLst>
              <a:gs pos="0">
                <a:schemeClr val="accent1">
                  <a:lumMod val="60000"/>
                  <a:lumOff val="40000"/>
                  <a:alpha val="11000"/>
                </a:schemeClr>
              </a:gs>
              <a:gs pos="75000">
                <a:schemeClr val="accent1">
                  <a:lumMod val="60000"/>
                  <a:lumOff val="40000"/>
                  <a:alpha val="0"/>
                </a:schemeClr>
              </a:gs>
              <a:gs pos="36000">
                <a:schemeClr val="accent1">
                  <a:lumMod val="60000"/>
                  <a:lumOff val="40000"/>
                  <a:alpha val="1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1" name="Oval 20"/>
          <p:cNvSpPr/>
          <p:nvPr/>
        </p:nvSpPr>
        <p:spPr>
          <a:xfrm>
            <a:off x="-629841" y="4182533"/>
            <a:ext cx="1771650" cy="3412067"/>
          </a:xfrm>
          <a:prstGeom prst="ellipse">
            <a:avLst/>
          </a:prstGeom>
          <a:gradFill flip="none" rotWithShape="1">
            <a:gsLst>
              <a:gs pos="0">
                <a:schemeClr val="accent1">
                  <a:lumMod val="60000"/>
                  <a:lumOff val="40000"/>
                  <a:alpha val="8000"/>
                </a:schemeClr>
              </a:gs>
              <a:gs pos="72000">
                <a:schemeClr val="accent1">
                  <a:lumMod val="60000"/>
                  <a:lumOff val="40000"/>
                  <a:alpha val="0"/>
                </a:schemeClr>
              </a:gs>
              <a:gs pos="36000">
                <a:schemeClr val="accent1">
                  <a:lumMod val="60000"/>
                  <a:lumOff val="40000"/>
                  <a:alpha val="8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9" name="Rectangle 18"/>
          <p:cNvSpPr/>
          <p:nvPr/>
        </p:nvSpPr>
        <p:spPr>
          <a:xfrm>
            <a:off x="5809233" y="0"/>
            <a:ext cx="514350" cy="158810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63533" y="653926"/>
            <a:ext cx="5291535" cy="2022988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0775" y="2965337"/>
            <a:ext cx="5033741" cy="606013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5277284" y="2720954"/>
            <a:ext cx="1430865" cy="171494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825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pPr rtl="0"/>
            <a:fld id="{0120D766-8702-4376-BA25-6EE9DAAC971C}" type="datetime1">
              <a:rPr lang="it-IT" noProof="0" smtClean="0"/>
              <a:t>13/02/2025</a:t>
            </a:fld>
            <a:endParaRPr lang="it-IT" noProof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3334795" y="4793154"/>
            <a:ext cx="5575259" cy="17149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825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pPr rtl="0"/>
            <a:endParaRPr lang="it-IT" noProof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824824" y="427175"/>
            <a:ext cx="471610" cy="110888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101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0FF54DE5-C571-48E8-A5BC-B369434E2F44}" type="slidenum">
              <a:rPr lang="it-IT" noProof="0" smtClean="0"/>
              <a:pPr/>
              <a:t>‹N›</a:t>
            </a:fld>
            <a:endParaRPr lang="it-IT" noProof="0"/>
          </a:p>
        </p:txBody>
      </p:sp>
    </p:spTree>
    <p:extLst>
      <p:ext uri="{BB962C8B-B14F-4D97-AF65-F5344CB8AC3E}">
        <p14:creationId xmlns:p14="http://schemas.microsoft.com/office/powerpoint/2010/main" val="96681360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974" r:id="rId1"/>
    <p:sldLayoutId id="2147483975" r:id="rId2"/>
    <p:sldLayoutId id="2147483976" r:id="rId3"/>
    <p:sldLayoutId id="2147483977" r:id="rId4"/>
    <p:sldLayoutId id="2147483978" r:id="rId5"/>
    <p:sldLayoutId id="2147483979" r:id="rId6"/>
    <p:sldLayoutId id="2147483980" r:id="rId7"/>
    <p:sldLayoutId id="2147483981" r:id="rId8"/>
    <p:sldLayoutId id="2147483982" r:id="rId9"/>
    <p:sldLayoutId id="2147483983" r:id="rId10"/>
    <p:sldLayoutId id="2147483984" r:id="rId11"/>
    <p:sldLayoutId id="2147483985" r:id="rId12"/>
    <p:sldLayoutId id="2147483986" r:id="rId13"/>
    <p:sldLayoutId id="2147483987" r:id="rId14"/>
    <p:sldLayoutId id="2147483988" r:id="rId15"/>
    <p:sldLayoutId id="2147483989" r:id="rId16"/>
    <p:sldLayoutId id="2147483990" r:id="rId17"/>
    <p:sldLayoutId id="2147483991" r:id="rId18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ftr="0" dt="0"/>
  <p:txStyles>
    <p:titleStyle>
      <a:lvl1pPr algn="l" defTabSz="342900" rtl="0" eaLnBrk="1" latinLnBrk="0" hangingPunct="1">
        <a:spcBef>
          <a:spcPct val="0"/>
        </a:spcBef>
        <a:buNone/>
        <a:defRPr sz="315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57175" indent="-257175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5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557213" indent="-214313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35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8572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2001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05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15430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05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18859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05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2288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05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25717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05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29146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05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392">
          <p15:clr>
            <a:srgbClr val="F26B43"/>
          </p15:clr>
        </p15:guide>
        <p15:guide id="2" pos="3929">
          <p15:clr>
            <a:srgbClr val="F26B43"/>
          </p15:clr>
        </p15:guide>
        <p15:guide id="3" orient="horz" pos="1456">
          <p15:clr>
            <a:srgbClr val="F26B43"/>
          </p15:clr>
        </p15:guide>
        <p15:guide id="4" orient="horz" pos="5616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8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olo 5"/>
          <p:cNvSpPr>
            <a:spLocks noGrp="1"/>
          </p:cNvSpPr>
          <p:nvPr>
            <p:ph type="ctrTitle"/>
          </p:nvPr>
        </p:nvSpPr>
        <p:spPr>
          <a:xfrm>
            <a:off x="219628" y="1239048"/>
            <a:ext cx="6718515" cy="900457"/>
          </a:xfrm>
        </p:spPr>
        <p:txBody>
          <a:bodyPr rtlCol="0" anchor="ctr">
            <a:noAutofit/>
          </a:bodyPr>
          <a:lstStyle/>
          <a:p>
            <a:pPr marR="359410" algn="ctr">
              <a:lnSpc>
                <a:spcPct val="107000"/>
              </a:lnSpc>
              <a:spcAft>
                <a:spcPts val="800"/>
              </a:spcAft>
            </a:pPr>
            <a:r>
              <a:rPr lang="it-IT" sz="1600" b="1" kern="100" dirty="0">
                <a:solidFill>
                  <a:schemeClr val="tx1"/>
                </a:solidFill>
                <a:latin typeface="Comic Sans MS" panose="030F0702030302020204" pitchFamily="66" charset="0"/>
                <a:ea typeface="Times New Roman" panose="02020603050405020304" pitchFamily="18" charset="0"/>
                <a:cs typeface="Arial" panose="020B0604020202020204" pitchFamily="34" charset="0"/>
              </a:rPr>
              <a:t>Novità su adempimenti antiriciclaggio e PRIVACY</a:t>
            </a:r>
            <a:endParaRPr lang="it-IT" sz="1600" b="1" kern="1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Sottotitolo 6"/>
          <p:cNvSpPr>
            <a:spLocks noGrp="1"/>
          </p:cNvSpPr>
          <p:nvPr>
            <p:ph type="subTitle" idx="1"/>
          </p:nvPr>
        </p:nvSpPr>
        <p:spPr>
          <a:xfrm>
            <a:off x="743919" y="2020374"/>
            <a:ext cx="5331417" cy="614793"/>
          </a:xfrm>
        </p:spPr>
        <p:txBody>
          <a:bodyPr rtlCol="0">
            <a:noAutofit/>
          </a:bodyPr>
          <a:lstStyle/>
          <a:p>
            <a:pPr algn="ctr" rtl="0"/>
            <a:r>
              <a:rPr lang="it-IT" b="1" dirty="0">
                <a:latin typeface="Comic Sans MS" panose="030F0702030302020204" pitchFamily="66" charset="0"/>
              </a:rPr>
              <a:t>7 marzo  2025  ore 15.30 – 19.30</a:t>
            </a:r>
          </a:p>
          <a:p>
            <a:pPr algn="ctr" rtl="0"/>
            <a:r>
              <a:rPr lang="it-IT" sz="1000" b="1" dirty="0">
                <a:latin typeface="Comic Sans MS" panose="030F0702030302020204" pitchFamily="66" charset="0"/>
              </a:rPr>
              <a:t>Sala Ordine Dei Dottori Commercialisti e degli Esperti Contabili</a:t>
            </a:r>
          </a:p>
          <a:p>
            <a:pPr algn="ctr" rtl="0"/>
            <a:r>
              <a:rPr lang="it-IT" sz="1000" b="1" dirty="0">
                <a:latin typeface="Comic Sans MS" panose="030F0702030302020204" pitchFamily="66" charset="0"/>
              </a:rPr>
              <a:t>Crotone</a:t>
            </a:r>
            <a:endParaRPr lang="it-IT" b="1" dirty="0"/>
          </a:p>
          <a:p>
            <a:pPr algn="ctr" rtl="0"/>
            <a:endParaRPr lang="it-IT" b="1" dirty="0">
              <a:solidFill>
                <a:schemeClr val="bg1"/>
              </a:solidFill>
            </a:endParaRPr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5E4EF4B4-507E-C422-30A0-2FE9984DD7C0}"/>
              </a:ext>
            </a:extLst>
          </p:cNvPr>
          <p:cNvSpPr txBox="1"/>
          <p:nvPr/>
        </p:nvSpPr>
        <p:spPr>
          <a:xfrm>
            <a:off x="301309" y="4883960"/>
            <a:ext cx="6298784" cy="37548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200" b="1" i="1" dirty="0">
                <a:latin typeface="Comic Sans MS" panose="030F0702030302020204" pitchFamily="66" charset="0"/>
              </a:rPr>
              <a:t>Saluti:</a:t>
            </a:r>
          </a:p>
          <a:p>
            <a:r>
              <a:rPr lang="it-IT" sz="1200" b="1" i="1" dirty="0">
                <a:latin typeface="Comic Sans MS" panose="030F0702030302020204" pitchFamily="66" charset="0"/>
              </a:rPr>
              <a:t> </a:t>
            </a:r>
          </a:p>
          <a:p>
            <a:r>
              <a:rPr lang="it-IT" sz="1200" b="1" dirty="0">
                <a:latin typeface="Comic Sans MS" panose="030F0702030302020204" pitchFamily="66" charset="0"/>
              </a:rPr>
              <a:t>Giuseppe IRRERA   Presidente ODCEC - CROTONE    </a:t>
            </a:r>
          </a:p>
          <a:p>
            <a:r>
              <a:rPr lang="it-IT" sz="400" b="1" dirty="0">
                <a:latin typeface="Comic Sans MS" panose="030F0702030302020204" pitchFamily="66" charset="0"/>
              </a:rPr>
              <a:t> </a:t>
            </a:r>
          </a:p>
          <a:p>
            <a:r>
              <a:rPr lang="it-IT" sz="1200" b="1" dirty="0">
                <a:latin typeface="Comic Sans MS" panose="030F0702030302020204" pitchFamily="66" charset="0"/>
              </a:rPr>
              <a:t>Relatore: Alfonso GARGANO Dottore Commercialista in Salerno</a:t>
            </a:r>
          </a:p>
          <a:p>
            <a:r>
              <a:rPr lang="it-IT" sz="1200" b="1" dirty="0">
                <a:latin typeface="Comic Sans MS" panose="030F0702030302020204" pitchFamily="66" charset="0"/>
              </a:rPr>
              <a:t> </a:t>
            </a:r>
          </a:p>
          <a:p>
            <a:r>
              <a:rPr lang="it-IT" sz="1000" b="1" u="sng" dirty="0">
                <a:latin typeface="Comic Sans MS" panose="030F0702030302020204" pitchFamily="66" charset="0"/>
              </a:rPr>
              <a:t>PROGRAMMA</a:t>
            </a:r>
          </a:p>
          <a:p>
            <a:endParaRPr lang="it-IT" sz="1000" b="1" dirty="0">
              <a:latin typeface="Comic Sans MS" panose="030F0702030302020204" pitchFamily="66" charset="0"/>
            </a:endParaRPr>
          </a:p>
          <a:p>
            <a:r>
              <a:rPr lang="it-IT" sz="1200" b="1" dirty="0">
                <a:latin typeface="Comic Sans MS" panose="030F0702030302020204" pitchFamily="66" charset="0"/>
              </a:rPr>
              <a:t>L’adeguata verifica della clientela e gli adempimenti di studio</a:t>
            </a:r>
          </a:p>
          <a:p>
            <a:r>
              <a:rPr lang="it-IT" sz="1200" b="1" dirty="0">
                <a:latin typeface="Comic Sans MS" panose="030F0702030302020204" pitchFamily="66" charset="0"/>
              </a:rPr>
              <a:t>(dichiarazione del cliente – scheda di  valutazione del rischio – fascicolo della clientela</a:t>
            </a:r>
          </a:p>
          <a:p>
            <a:endParaRPr lang="it-IT" sz="1200" b="1" dirty="0">
              <a:latin typeface="Comic Sans MS" panose="030F0702030302020204" pitchFamily="66" charset="0"/>
            </a:endParaRPr>
          </a:p>
          <a:p>
            <a:r>
              <a:rPr lang="it-IT" sz="1200" b="1" dirty="0">
                <a:latin typeface="Comic Sans MS" panose="030F0702030302020204" pitchFamily="66" charset="0"/>
              </a:rPr>
              <a:t>Le novità delle Regole Tecniche emanate dal CNDCEC</a:t>
            </a:r>
          </a:p>
          <a:p>
            <a:endParaRPr lang="it-IT" sz="1200" b="1" dirty="0">
              <a:latin typeface="Comic Sans MS" panose="030F0702030302020204" pitchFamily="66" charset="0"/>
            </a:endParaRPr>
          </a:p>
          <a:p>
            <a:r>
              <a:rPr lang="it-IT" sz="1200" b="1" dirty="0">
                <a:latin typeface="Comic Sans MS" panose="030F0702030302020204" pitchFamily="66" charset="0"/>
              </a:rPr>
              <a:t>Principi, scopo e trattamento dei  dati personali con riferimento  agli studi professionali</a:t>
            </a:r>
          </a:p>
          <a:p>
            <a:endParaRPr lang="it-IT" sz="1200" b="1" dirty="0">
              <a:latin typeface="Comic Sans MS" panose="030F0702030302020204" pitchFamily="66" charset="0"/>
            </a:endParaRPr>
          </a:p>
          <a:p>
            <a:r>
              <a:rPr lang="it-IT" sz="1200" b="1" dirty="0">
                <a:latin typeface="Comic Sans MS" panose="030F0702030302020204" pitchFamily="66" charset="0"/>
              </a:rPr>
              <a:t>Gli adempimenti di studio in tema privacy</a:t>
            </a:r>
          </a:p>
          <a:p>
            <a:endParaRPr lang="it-IT" sz="1200" b="1" i="1" dirty="0">
              <a:latin typeface="Comic Sans MS" panose="030F0702030302020204" pitchFamily="66" charset="0"/>
            </a:endParaRPr>
          </a:p>
          <a:p>
            <a:endParaRPr lang="it-IT" sz="1200" b="1" i="1" dirty="0">
              <a:latin typeface="Comic Sans MS" panose="030F0702030302020204" pitchFamily="66" charset="0"/>
            </a:endParaRPr>
          </a:p>
          <a:p>
            <a:r>
              <a:rPr lang="it-IT" sz="1200" b="1" i="1" dirty="0">
                <a:latin typeface="Comic Sans MS" panose="030F0702030302020204" pitchFamily="66" charset="0"/>
              </a:rPr>
              <a:t>In collaborazione con:</a:t>
            </a:r>
            <a:endParaRPr lang="it-IT" sz="1000" i="1" dirty="0"/>
          </a:p>
        </p:txBody>
      </p:sp>
      <p:sp>
        <p:nvSpPr>
          <p:cNvPr id="2" name="Rettangolo 1"/>
          <p:cNvSpPr/>
          <p:nvPr/>
        </p:nvSpPr>
        <p:spPr>
          <a:xfrm>
            <a:off x="4228178" y="1085160"/>
            <a:ext cx="409086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sz="1400" b="1" cap="small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   </a:t>
            </a:r>
            <a:endParaRPr lang="it-IT" sz="1400" dirty="0"/>
          </a:p>
        </p:txBody>
      </p:sp>
      <p:sp>
        <p:nvSpPr>
          <p:cNvPr id="13" name="CasellaDiTesto 12">
            <a:extLst>
              <a:ext uri="{FF2B5EF4-FFF2-40B4-BE49-F238E27FC236}">
                <a16:creationId xmlns:a16="http://schemas.microsoft.com/office/drawing/2014/main" id="{DFDE7F94-A959-2A2C-42F8-B6BE78121A82}"/>
              </a:ext>
            </a:extLst>
          </p:cNvPr>
          <p:cNvSpPr txBox="1"/>
          <p:nvPr/>
        </p:nvSpPr>
        <p:spPr>
          <a:xfrm>
            <a:off x="1585963" y="9378671"/>
            <a:ext cx="398584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800" dirty="0">
                <a:solidFill>
                  <a:srgbClr val="FF0000"/>
                </a:solidFill>
              </a:rPr>
              <a:t> </a:t>
            </a:r>
          </a:p>
          <a:p>
            <a:r>
              <a:rPr lang="it-IT" sz="800" dirty="0"/>
              <a:t>L’evento è in corso di accreditamento al CNDCEC  ai </a:t>
            </a:r>
            <a:r>
              <a:rPr lang="it-IT" sz="800" b="1" dirty="0"/>
              <a:t>fini</a:t>
            </a:r>
            <a:r>
              <a:rPr lang="it-IT" sz="800" dirty="0"/>
              <a:t> della FPC  (4 CFP)</a:t>
            </a:r>
          </a:p>
        </p:txBody>
      </p:sp>
      <p:pic>
        <p:nvPicPr>
          <p:cNvPr id="10" name="Immagine 9" descr="Immagine che contiene testo, simbolo, cerchio, schizzo&#10;&#10;Descrizione generata automaticamente">
            <a:extLst>
              <a:ext uri="{FF2B5EF4-FFF2-40B4-BE49-F238E27FC236}">
                <a16:creationId xmlns:a16="http://schemas.microsoft.com/office/drawing/2014/main" id="{CF6BEF6C-6102-2153-8495-07F7882ED29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06204" y="162097"/>
            <a:ext cx="1371150" cy="1325942"/>
          </a:xfrm>
          <a:prstGeom prst="rect">
            <a:avLst/>
          </a:prstGeom>
        </p:spPr>
      </p:pic>
      <p:pic>
        <p:nvPicPr>
          <p:cNvPr id="12" name="Immagine 11" descr="...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3498" y="2681621"/>
            <a:ext cx="5991003" cy="2031901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Immagine 4" descr="Immagine che contiene testo, Carattere, logo, design&#10;&#10;Il contenuto generato dall'IA potrebbe non essere corretto.">
            <a:extLst>
              <a:ext uri="{FF2B5EF4-FFF2-40B4-BE49-F238E27FC236}">
                <a16:creationId xmlns:a16="http://schemas.microsoft.com/office/drawing/2014/main" id="{8D93B315-81E5-4CBE-D4FB-69E5BD71F0E1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3498" y="8710765"/>
            <a:ext cx="2449187" cy="5836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21339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e">
  <a:themeElements>
    <a:clrScheme name="Ione">
      <a:dk1>
        <a:sysClr val="windowText" lastClr="000000"/>
      </a:dk1>
      <a:lt1>
        <a:sysClr val="window" lastClr="FFFFFF"/>
      </a:lt1>
      <a:dk2>
        <a:srgbClr val="EE5818"/>
      </a:dk2>
      <a:lt2>
        <a:srgbClr val="EBEBEB"/>
      </a:lt2>
      <a:accent1>
        <a:srgbClr val="F5A408"/>
      </a:accent1>
      <a:accent2>
        <a:srgbClr val="FA731A"/>
      </a:accent2>
      <a:accent3>
        <a:srgbClr val="AB9281"/>
      </a:accent3>
      <a:accent4>
        <a:srgbClr val="A18CD0"/>
      </a:accent4>
      <a:accent5>
        <a:srgbClr val="8EBBD2"/>
      </a:accent5>
      <a:accent6>
        <a:srgbClr val="ACC995"/>
      </a:accent6>
      <a:hlink>
        <a:srgbClr val="FAC96A"/>
      </a:hlink>
      <a:folHlink>
        <a:srgbClr val="FCDB9B"/>
      </a:folHlink>
    </a:clrScheme>
    <a:fontScheme name="Ione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e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04000"/>
                <a:satMod val="128000"/>
                <a:lumMod val="104000"/>
              </a:schemeClr>
            </a:gs>
            <a:gs pos="100000">
              <a:schemeClr val="phClr">
                <a:tint val="100000"/>
                <a:shade val="76000"/>
                <a:hueMod val="89000"/>
                <a:satMod val="164000"/>
                <a:lumMod val="68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42000"/>
                <a:hueMod val="42000"/>
                <a:satMod val="124000"/>
                <a:lumMod val="62000"/>
              </a:schemeClr>
              <a:schemeClr val="phClr">
                <a:tint val="96000"/>
                <a:satMod val="13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5A2F9111-B2DB-470C-BA56-608F9B658826}"/>
    </a:ext>
  </a:extLst>
</a:theme>
</file>

<file path=ppt/theme/theme2.xml><?xml version="1.0" encoding="utf-8"?>
<a:theme xmlns:a="http://schemas.openxmlformats.org/drawingml/2006/main" name="Tema di Office">
  <a:themeElements>
    <a:clrScheme name="Academic Literature">
      <a:dk1>
        <a:srgbClr val="514843"/>
      </a:dk1>
      <a:lt1>
        <a:srgbClr val="FFFFFF"/>
      </a:lt1>
      <a:dk2>
        <a:srgbClr val="000000"/>
      </a:dk2>
      <a:lt2>
        <a:srgbClr val="FFFFF3"/>
      </a:lt2>
      <a:accent1>
        <a:srgbClr val="514843"/>
      </a:accent1>
      <a:accent2>
        <a:srgbClr val="6D7D66"/>
      </a:accent2>
      <a:accent3>
        <a:srgbClr val="525A6A"/>
      </a:accent3>
      <a:accent4>
        <a:srgbClr val="827266"/>
      </a:accent4>
      <a:accent5>
        <a:srgbClr val="AE9A7E"/>
      </a:accent5>
      <a:accent6>
        <a:srgbClr val="A8A39E"/>
      </a:accent6>
      <a:hlink>
        <a:srgbClr val="59704F"/>
      </a:hlink>
      <a:folHlink>
        <a:srgbClr val="A8A39E"/>
      </a:folHlink>
    </a:clrScheme>
    <a:fontScheme name="Plantagenet Cherokee-Euphemia">
      <a:majorFont>
        <a:latin typeface="Plantagenet Cherokee"/>
        <a:ea typeface=""/>
        <a:cs typeface=""/>
      </a:majorFont>
      <a:minorFont>
        <a:latin typeface="Euphemia"/>
        <a:ea typeface=""/>
        <a:cs typeface=""/>
      </a:minorFont>
    </a:fontScheme>
    <a:fmtScheme name="AcademicLiterature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300000"/>
              </a:schemeClr>
            </a:gs>
            <a:gs pos="100000">
              <a:schemeClr val="phClr">
                <a:tint val="68000"/>
                <a:satMod val="300000"/>
              </a:schemeClr>
            </a:gs>
          </a:gsLst>
          <a:path path="rect">
            <a:fillToRect l="50000" t="50000" r="50000" b="50000"/>
          </a:path>
        </a:gradFill>
        <a:gradFill rotWithShape="1">
          <a:gsLst>
            <a:gs pos="0">
              <a:schemeClr val="phClr">
                <a:shade val="100000"/>
                <a:satMod val="137000"/>
              </a:schemeClr>
            </a:gs>
            <a:gs pos="71000">
              <a:schemeClr val="phClr">
                <a:shade val="98000"/>
                <a:satMod val="137000"/>
              </a:schemeClr>
            </a:gs>
            <a:gs pos="100000">
              <a:schemeClr val="phClr">
                <a:shade val="75000"/>
                <a:satMod val="137000"/>
              </a:schemeClr>
            </a:gs>
          </a:gsLst>
          <a:path path="rect">
            <a:fillToRect l="50000" t="50000" r="50000" b="50000"/>
          </a:path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90000"/>
                <a:alpha val="80000"/>
                <a:satMod val="200000"/>
              </a:schemeClr>
            </a:gs>
          </a:gsLst>
          <a:path path="rect">
            <a:fillToRect l="20000" t="20000" r="20000" b="2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90000"/>
                <a:alpha val="80000"/>
                <a:satMod val="200000"/>
              </a:schemeClr>
            </a:gs>
          </a:gsLst>
          <a:path path="rect">
            <a:fillToRect l="5000" t="5000" r="5000" b="5000"/>
          </a:path>
        </a:gradFill>
      </a:bgFillStyleLst>
    </a:fmtScheme>
  </a:themeElements>
  <a:objectDefaults>
    <a:lnDef>
      <a:spPr>
        <a:ln>
          <a:solidFill>
            <a:schemeClr val="accent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i Office">
  <a:themeElements>
    <a:clrScheme name="Academic Literature">
      <a:dk1>
        <a:srgbClr val="514843"/>
      </a:dk1>
      <a:lt1>
        <a:srgbClr val="FFFFFF"/>
      </a:lt1>
      <a:dk2>
        <a:srgbClr val="000000"/>
      </a:dk2>
      <a:lt2>
        <a:srgbClr val="FFFFF3"/>
      </a:lt2>
      <a:accent1>
        <a:srgbClr val="514843"/>
      </a:accent1>
      <a:accent2>
        <a:srgbClr val="6D7D66"/>
      </a:accent2>
      <a:accent3>
        <a:srgbClr val="525A6A"/>
      </a:accent3>
      <a:accent4>
        <a:srgbClr val="827266"/>
      </a:accent4>
      <a:accent5>
        <a:srgbClr val="AE9A7E"/>
      </a:accent5>
      <a:accent6>
        <a:srgbClr val="A8A39E"/>
      </a:accent6>
      <a:hlink>
        <a:srgbClr val="59704F"/>
      </a:hlink>
      <a:folHlink>
        <a:srgbClr val="A8A39E"/>
      </a:folHlink>
    </a:clrScheme>
    <a:fontScheme name="Plantagenet Cherokee-Euphemia">
      <a:majorFont>
        <a:latin typeface="Plantagenet Cherokee"/>
        <a:ea typeface=""/>
        <a:cs typeface=""/>
      </a:majorFont>
      <a:minorFont>
        <a:latin typeface="Euphemia"/>
        <a:ea typeface=""/>
        <a:cs typeface=""/>
      </a:minorFont>
    </a:fontScheme>
    <a:fmtScheme name="AcademicLiterature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300000"/>
              </a:schemeClr>
            </a:gs>
            <a:gs pos="100000">
              <a:schemeClr val="phClr">
                <a:tint val="68000"/>
                <a:satMod val="300000"/>
              </a:schemeClr>
            </a:gs>
          </a:gsLst>
          <a:path path="rect">
            <a:fillToRect l="50000" t="50000" r="50000" b="50000"/>
          </a:path>
        </a:gradFill>
        <a:gradFill rotWithShape="1">
          <a:gsLst>
            <a:gs pos="0">
              <a:schemeClr val="phClr">
                <a:shade val="100000"/>
                <a:satMod val="137000"/>
              </a:schemeClr>
            </a:gs>
            <a:gs pos="71000">
              <a:schemeClr val="phClr">
                <a:shade val="98000"/>
                <a:satMod val="137000"/>
              </a:schemeClr>
            </a:gs>
            <a:gs pos="100000">
              <a:schemeClr val="phClr">
                <a:shade val="75000"/>
                <a:satMod val="137000"/>
              </a:schemeClr>
            </a:gs>
          </a:gsLst>
          <a:path path="rect">
            <a:fillToRect l="50000" t="50000" r="50000" b="50000"/>
          </a:path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90000"/>
                <a:alpha val="80000"/>
                <a:satMod val="200000"/>
              </a:schemeClr>
            </a:gs>
          </a:gsLst>
          <a:path path="rect">
            <a:fillToRect l="20000" t="20000" r="20000" b="2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90000"/>
                <a:alpha val="80000"/>
                <a:satMod val="200000"/>
              </a:schemeClr>
            </a:gs>
          </a:gsLst>
          <a:path path="rect">
            <a:fillToRect l="5000" t="5000" r="5000" b="5000"/>
          </a:path>
        </a:gradFill>
      </a:bgFillStyleLst>
    </a:fmtScheme>
  </a:themeElements>
  <a:objectDefaults>
    <a:lnDef>
      <a:spPr>
        <a:ln>
          <a:solidFill>
            <a:schemeClr val="accent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TemplateFile" ma:contentTypeID="0x0101006EDDDB5EE6D98C44930B742096920B300400F5B6D36B3EF94B4E9A635CDF2A18F5B8" ma:contentTypeVersion="72" ma:contentTypeDescription="Create a new document." ma:contentTypeScope="" ma:versionID="a23e56308344d904b51738559c3d67c9">
  <xsd:schema xmlns:xsd="http://www.w3.org/2001/XMLSchema" xmlns:xs="http://www.w3.org/2001/XMLSchema" xmlns:p="http://schemas.microsoft.com/office/2006/metadata/properties" xmlns:ns2="4873beb7-5857-4685-be1f-d57550cc96cc" targetNamespace="http://schemas.microsoft.com/office/2006/metadata/properties" ma:root="true" ma:fieldsID="cd0908cc4600e77bf5da051303e00c8d" ns2:_="">
    <xsd:import namespace="4873beb7-5857-4685-be1f-d57550cc96cc"/>
    <xsd:element name="properties">
      <xsd:complexType>
        <xsd:sequence>
          <xsd:element name="documentManagement">
            <xsd:complexType>
              <xsd:all>
                <xsd:element ref="ns2:AcquiredFrom" minOccurs="0"/>
                <xsd:element ref="ns2:UACurrentWords" minOccurs="0"/>
                <xsd:element ref="ns2:TPApplication" minOccurs="0"/>
                <xsd:element ref="ns2:ApprovalLog" minOccurs="0"/>
                <xsd:element ref="ns2:ApprovalStatus" minOccurs="0"/>
                <xsd:element ref="ns2:AssetStart" minOccurs="0"/>
                <xsd:element ref="ns2:AssetExpire" minOccurs="0"/>
                <xsd:element ref="ns2:AssetId" minOccurs="0"/>
                <xsd:element ref="ns2:IsSearchable" minOccurs="0"/>
                <xsd:element ref="ns2:AssetType" minOccurs="0"/>
                <xsd:element ref="ns2:APAuthor" minOccurs="0"/>
                <xsd:element ref="ns2:AverageRating" minOccurs="0"/>
                <xsd:element ref="ns2:BlockPublish" minOccurs="0"/>
                <xsd:element ref="ns2:BugNumber" minOccurs="0"/>
                <xsd:element ref="ns2:CampaignTagsTaxHTField0" minOccurs="0"/>
                <xsd:element ref="ns2:TPClientViewer" minOccurs="0"/>
                <xsd:element ref="ns2:ClipArtFilename" minOccurs="0"/>
                <xsd:element ref="ns2:TPCommandLine" minOccurs="0"/>
                <xsd:element ref="ns2:TPComponent" minOccurs="0"/>
                <xsd:element ref="ns2:ContentItem" minOccurs="0"/>
                <xsd:element ref="ns2:CrawlForDependencies" minOccurs="0"/>
                <xsd:element ref="ns2:CSXHash" minOccurs="0"/>
                <xsd:element ref="ns2:CSXSubmissionMarket" minOccurs="0"/>
                <xsd:element ref="ns2:CSXUpdate" minOccurs="0"/>
                <xsd:element ref="ns2:IntlLangReviewDate" minOccurs="0"/>
                <xsd:element ref="ns2:IsDeleted" minOccurs="0"/>
                <xsd:element ref="ns2:APDescription" minOccurs="0"/>
                <xsd:element ref="ns2:DirectSourceMarket" minOccurs="0"/>
                <xsd:element ref="ns2:Downloads" minOccurs="0"/>
                <xsd:element ref="ns2:DSATActionTaken" minOccurs="0"/>
                <xsd:element ref="ns2:APEditor" minOccurs="0"/>
                <xsd:element ref="ns2:EditorialStatus" minOccurs="0"/>
                <xsd:element ref="ns2:EditorialTags" minOccurs="0"/>
                <xsd:element ref="ns2:TPExecutable" minOccurs="0"/>
                <xsd:element ref="ns2:FeatureTagsTaxHTField0" minOccurs="0"/>
                <xsd:element ref="ns2:TPFriendlyName" minOccurs="0"/>
                <xsd:element ref="ns2:FriendlyTitle" minOccurs="0"/>
                <xsd:element ref="ns2:PrimaryImageGen" minOccurs="0"/>
                <xsd:element ref="ns2:HandoffToMSDN" minOccurs="0"/>
                <xsd:element ref="ns2:InProjectListLookup" minOccurs="0"/>
                <xsd:element ref="ns2:TPInstallLocation" minOccurs="0"/>
                <xsd:element ref="ns2:InternalTagsTaxHTField0" minOccurs="0"/>
                <xsd:element ref="ns2:IntlLangReview" minOccurs="0"/>
                <xsd:element ref="ns2:IntlLangReviewer" minOccurs="0"/>
                <xsd:element ref="ns2:MarketSpecific" minOccurs="0"/>
                <xsd:element ref="ns2:LastCompleteVersionLookup" minOccurs="0"/>
                <xsd:element ref="ns2:LastHandOff" minOccurs="0"/>
                <xsd:element ref="ns2:LastModifiedDateTime" minOccurs="0"/>
                <xsd:element ref="ns2:LastPreviewErrorLookup" minOccurs="0"/>
                <xsd:element ref="ns2:LastPreviewResultLookup" minOccurs="0"/>
                <xsd:element ref="ns2:LastPreviewAttemptDateLookup" minOccurs="0"/>
                <xsd:element ref="ns2:LastPreviewedByLookup" minOccurs="0"/>
                <xsd:element ref="ns2:LastPreviewTimeLookup" minOccurs="0"/>
                <xsd:element ref="ns2:LastPreviewVersionLookup" minOccurs="0"/>
                <xsd:element ref="ns2:LastPublishErrorLookup" minOccurs="0"/>
                <xsd:element ref="ns2:LastPublishResultLookup" minOccurs="0"/>
                <xsd:element ref="ns2:LastPublishAttemptDateLookup" minOccurs="0"/>
                <xsd:element ref="ns2:LastPublishedByLookup" minOccurs="0"/>
                <xsd:element ref="ns2:LastPublishTimeLookup" minOccurs="0"/>
                <xsd:element ref="ns2:LastPublishVersionLookup" minOccurs="0"/>
                <xsd:element ref="ns2:TPLaunchHelpLinkType" minOccurs="0"/>
                <xsd:element ref="ns2:LegacyData" minOccurs="0"/>
                <xsd:element ref="ns2:TPLaunchHelpLink" minOccurs="0"/>
                <xsd:element ref="ns2:LocComments" minOccurs="0"/>
                <xsd:element ref="ns2:LocLastLocAttemptVersionLookup" minOccurs="0"/>
                <xsd:element ref="ns2:LocLastLocAttemptVersionTypeLookup" minOccurs="0"/>
                <xsd:element ref="ns2:LocManualTestRequired" minOccurs="0"/>
                <xsd:element ref="ns2:LocMarketGroupTiers2" minOccurs="0"/>
                <xsd:element ref="ns2:LocNewPublishedVersionLookup" minOccurs="0"/>
                <xsd:element ref="ns2:LocOverallHandbackStatusLookup" minOccurs="0"/>
                <xsd:element ref="ns2:LocOverallLocStatusLookup" minOccurs="0"/>
                <xsd:element ref="ns2:LocOverallPreviewStatusLookup" minOccurs="0"/>
                <xsd:element ref="ns2:LocOverallPublishStatusLookup" minOccurs="0"/>
                <xsd:element ref="ns2:IntlLocPriority" minOccurs="0"/>
                <xsd:element ref="ns2:LocProcessedForHandoffsLookup" minOccurs="0"/>
                <xsd:element ref="ns2:LocProcessedForMarketsLookup" minOccurs="0"/>
                <xsd:element ref="ns2:LocPublishedDependentAssetsLookup" minOccurs="0"/>
                <xsd:element ref="ns2:LocPublishedLinkedAssetsLookup" minOccurs="0"/>
                <xsd:element ref="ns2:LocRecommendedHandoff" minOccurs="0"/>
                <xsd:element ref="ns2:LocalizationTagsTaxHTField0" minOccurs="0"/>
                <xsd:element ref="ns2:MachineTranslated" minOccurs="0"/>
                <xsd:element ref="ns2:Manager" minOccurs="0"/>
                <xsd:element ref="ns2:Markets" minOccurs="0"/>
                <xsd:element ref="ns2:Milestone" minOccurs="0"/>
                <xsd:element ref="ns2:TPNamespace" minOccurs="0"/>
                <xsd:element ref="ns2:NumericId" minOccurs="0"/>
                <xsd:element ref="ns2:NumOfRatingsLookup" minOccurs="0"/>
                <xsd:element ref="ns2:OOCacheId" minOccurs="0"/>
                <xsd:element ref="ns2:OpenTemplate" minOccurs="0"/>
                <xsd:element ref="ns2:OriginAsset" minOccurs="0"/>
                <xsd:element ref="ns2:OriginalRelease" minOccurs="0"/>
                <xsd:element ref="ns2:OriginalSourceMarket" minOccurs="0"/>
                <xsd:element ref="ns2:OutputCachingOn" minOccurs="0"/>
                <xsd:element ref="ns2:ParentAssetId" minOccurs="0"/>
                <xsd:element ref="ns2:PlannedPubDate" minOccurs="0"/>
                <xsd:element ref="ns2:PolicheckWords" minOccurs="0"/>
                <xsd:element ref="ns2:BusinessGroup" minOccurs="0"/>
                <xsd:element ref="ns2:UAProjectedTotalWords" minOccurs="0"/>
                <xsd:element ref="ns2:Provider" minOccurs="0"/>
                <xsd:element ref="ns2:Providers" minOccurs="0"/>
                <xsd:element ref="ns2:PublishStatusLookup" minOccurs="0"/>
                <xsd:element ref="ns2:PublishTargets" minOccurs="0"/>
                <xsd:element ref="ns2:RecommendationsModifier" minOccurs="0"/>
                <xsd:element ref="ns2:ArtSampleDocs" minOccurs="0"/>
                <xsd:element ref="ns2:ScenarioTagsTaxHTField0" minOccurs="0"/>
                <xsd:element ref="ns2:ShowIn" minOccurs="0"/>
                <xsd:element ref="ns2:SourceTitle" minOccurs="0"/>
                <xsd:element ref="ns2:CSXSubmissionDate" minOccurs="0"/>
                <xsd:element ref="ns2:SubmitterId" minOccurs="0"/>
                <xsd:element ref="ns2:TaxCatchAll" minOccurs="0"/>
                <xsd:element ref="ns2:TaxCatchAllLabel" minOccurs="0"/>
                <xsd:element ref="ns2:TemplateStatus" minOccurs="0"/>
                <xsd:element ref="ns2:TemplateTemplateType" minOccurs="0"/>
                <xsd:element ref="ns2:ThumbnailAssetId" minOccurs="0"/>
                <xsd:element ref="ns2:TimesCloned" minOccurs="0"/>
                <xsd:element ref="ns2:TrustLevel" minOccurs="0"/>
                <xsd:element ref="ns2:UALocComments" minOccurs="0"/>
                <xsd:element ref="ns2:UALocRecommendation" minOccurs="0"/>
                <xsd:element ref="ns2:UANotes" minOccurs="0"/>
                <xsd:element ref="ns2:TPAppVersion" minOccurs="0"/>
                <xsd:element ref="ns2:VoteCount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873beb7-5857-4685-be1f-d57550cc96cc" elementFormDefault="qualified">
    <xsd:import namespace="http://schemas.microsoft.com/office/2006/documentManagement/types"/>
    <xsd:import namespace="http://schemas.microsoft.com/office/infopath/2007/PartnerControls"/>
    <xsd:element name="AcquiredFrom" ma:index="1" nillable="true" ma:displayName="Acquired From" ma:default="Internal MS" ma:internalName="AcquiredFrom" ma:readOnly="false">
      <xsd:simpleType>
        <xsd:restriction base="dms:Choice">
          <xsd:enumeration value="Internal MS"/>
          <xsd:enumeration value="Community"/>
          <xsd:enumeration value="MVP"/>
          <xsd:enumeration value="Publisher"/>
          <xsd:enumeration value="Partner"/>
          <xsd:enumeration value="None"/>
        </xsd:restriction>
      </xsd:simpleType>
    </xsd:element>
    <xsd:element name="UACurrentWords" ma:index="2" nillable="true" ma:displayName="Actual Word Count" ma:default="" ma:internalName="UACurrentWords" ma:readOnly="false">
      <xsd:simpleType>
        <xsd:restriction base="dms:Unknown"/>
      </xsd:simpleType>
    </xsd:element>
    <xsd:element name="TPApplication" ma:index="3" nillable="true" ma:displayName="Application to Open Template With" ma:default="" ma:internalName="TPApplication">
      <xsd:simpleType>
        <xsd:restriction base="dms:Text"/>
      </xsd:simpleType>
    </xsd:element>
    <xsd:element name="ApprovalLog" ma:index="4" nillable="true" ma:displayName="Approval Log" ma:default="" ma:hidden="true" ma:internalName="ApprovalLog" ma:readOnly="false">
      <xsd:simpleType>
        <xsd:restriction base="dms:Note"/>
      </xsd:simpleType>
    </xsd:element>
    <xsd:element name="ApprovalStatus" ma:index="5" nillable="true" ma:displayName="Approval Status" ma:default="InProgress" ma:internalName="ApprovalStatus" ma:readOnly="false">
      <xsd:simpleType>
        <xsd:restriction base="dms:Choice">
          <xsd:enumeration value="InProgress"/>
          <xsd:enumeration value="Rejected"/>
          <xsd:enumeration value="Questionable"/>
          <xsd:enumeration value="ApprovedAutomatic"/>
          <xsd:enumeration value="ApprovedManual"/>
          <xsd:enumeration value="On Hold"/>
          <xsd:enumeration value="Needs Review"/>
          <xsd:enumeration value="A Violation"/>
          <xsd:enumeration value="Unpublished Violation"/>
        </xsd:restriction>
      </xsd:simpleType>
    </xsd:element>
    <xsd:element name="AssetStart" ma:index="6" nillable="true" ma:displayName="Asset Begin Date" ma:default="[Today]" ma:internalName="AssetStart" ma:readOnly="false">
      <xsd:simpleType>
        <xsd:restriction base="dms:DateTime"/>
      </xsd:simpleType>
    </xsd:element>
    <xsd:element name="AssetExpire" ma:index="7" nillable="true" ma:displayName="Asset End Date" ma:default="2029-01-01T08:00:00Z" ma:format="DateTime" ma:internalName="AssetExpire" ma:readOnly="false">
      <xsd:simpleType>
        <xsd:restriction base="dms:DateTime"/>
      </xsd:simpleType>
    </xsd:element>
    <xsd:element name="AssetId" ma:index="8" nillable="true" ma:displayName="Asset ID" ma:default="" ma:indexed="true" ma:internalName="AssetId" ma:readOnly="false">
      <xsd:simpleType>
        <xsd:restriction base="dms:Text">
          <xsd:maxLength value="255"/>
        </xsd:restriction>
      </xsd:simpleType>
    </xsd:element>
    <xsd:element name="IsSearchable" ma:index="9" nillable="true" ma:displayName="Asset Searchable?" ma:default="true" ma:internalName="IsSearchable" ma:readOnly="false">
      <xsd:simpleType>
        <xsd:restriction base="dms:Boolean"/>
      </xsd:simpleType>
    </xsd:element>
    <xsd:element name="AssetType" ma:index="10" nillable="true" ma:displayName="Asset Type" ma:default="" ma:internalName="AssetType" ma:readOnly="false">
      <xsd:simpleType>
        <xsd:restriction base="dms:Unknown"/>
      </xsd:simpleType>
    </xsd:element>
    <xsd:element name="APAuthor" ma:index="11" nillable="true" ma:displayName="Author" ma:default="" ma:list="UserInfo" ma:internalName="APAuthor" ma:readOnly="fals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AverageRating" ma:index="12" nillable="true" ma:displayName="Average Rating" ma:internalName="AverageRating" ma:readOnly="false">
      <xsd:simpleType>
        <xsd:restriction base="dms:Text"/>
      </xsd:simpleType>
    </xsd:element>
    <xsd:element name="BlockPublish" ma:index="13" nillable="true" ma:displayName="Block from Publishing?" ma:default="" ma:internalName="BlockPublish" ma:readOnly="false">
      <xsd:simpleType>
        <xsd:restriction base="dms:Boolean"/>
      </xsd:simpleType>
    </xsd:element>
    <xsd:element name="BugNumber" ma:index="14" nillable="true" ma:displayName="Bug Number" ma:default="" ma:internalName="BugNumber" ma:readOnly="false">
      <xsd:simpleType>
        <xsd:restriction base="dms:Text"/>
      </xsd:simpleType>
    </xsd:element>
    <xsd:element name="CampaignTagsTaxHTField0" ma:index="16" nillable="true" ma:taxonomy="true" ma:internalName="CampaignTagsTaxHTField0" ma:taxonomyFieldName="CampaignTags" ma:displayName="Campaigns" ma:readOnly="false" ma:default="" ma:fieldId="{1df42cc3-2301-4f11-a52a-6ead923c29ed}" ma:taxonomyMulti="true" ma:sspId="8f79753a-75d3-41f5-8ca3-40b843941b4f" ma:termSetId="ca0e50d4-faa1-44ce-961e-bb1441c60e66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PClientViewer" ma:index="17" nillable="true" ma:displayName="Client Viewer" ma:default="" ma:internalName="TPClientViewer">
      <xsd:simpleType>
        <xsd:restriction base="dms:Text"/>
      </xsd:simpleType>
    </xsd:element>
    <xsd:element name="ClipArtFilename" ma:index="18" nillable="true" ma:displayName="Clip Art Name" ma:default="" ma:internalName="ClipArtFilename" ma:readOnly="false">
      <xsd:simpleType>
        <xsd:restriction base="dms:Text"/>
      </xsd:simpleType>
    </xsd:element>
    <xsd:element name="TPCommandLine" ma:index="19" nillable="true" ma:displayName="Command Line" ma:default="" ma:internalName="TPCommandLine">
      <xsd:simpleType>
        <xsd:restriction base="dms:Text"/>
      </xsd:simpleType>
    </xsd:element>
    <xsd:element name="TPComponent" ma:index="20" nillable="true" ma:displayName="Component" ma:default="" ma:internalName="TPComponent">
      <xsd:simpleType>
        <xsd:restriction base="dms:Text"/>
      </xsd:simpleType>
    </xsd:element>
    <xsd:element name="ContentItem" ma:index="21" nillable="true" ma:displayName="Content Item" ma:default="" ma:hidden="true" ma:internalName="ContentItem" ma:readOnly="false">
      <xsd:simpleType>
        <xsd:restriction base="dms:Unknown"/>
      </xsd:simpleType>
    </xsd:element>
    <xsd:element name="CrawlForDependencies" ma:index="23" nillable="true" ma:displayName="Crawl for Dependencies?" ma:default="true" ma:internalName="CrawlForDependencies" ma:readOnly="false">
      <xsd:simpleType>
        <xsd:restriction base="dms:Boolean"/>
      </xsd:simpleType>
    </xsd:element>
    <xsd:element name="CSXHash" ma:index="26" nillable="true" ma:displayName="CSX Hash" ma:default="" ma:indexed="true" ma:internalName="CSXHash" ma:readOnly="false">
      <xsd:simpleType>
        <xsd:restriction base="dms:Text"/>
      </xsd:simpleType>
    </xsd:element>
    <xsd:element name="CSXSubmissionMarket" ma:index="27" nillable="true" ma:displayName="CSX Submission Market" ma:default="" ma:list="{2FBD1B11-2ACE-4FDC-B5A3-635D4ADF6F1B}" ma:internalName="CSXSubmissionMarket" ma:readOnly="false" ma:showField="MarketName" ma:web="4873beb7-5857-4685-be1f-d57550cc96cc">
      <xsd:simpleType>
        <xsd:restriction base="dms:Lookup"/>
      </xsd:simpleType>
    </xsd:element>
    <xsd:element name="CSXUpdate" ma:index="28" nillable="true" ma:displayName="CSX Updated?" ma:default="false" ma:internalName="CSXUpdate" ma:readOnly="false">
      <xsd:simpleType>
        <xsd:restriction base="dms:Boolean"/>
      </xsd:simpleType>
    </xsd:element>
    <xsd:element name="IntlLangReviewDate" ma:index="29" nillable="true" ma:displayName="Date to Complete Intl QA" ma:default="" ma:internalName="IntlLangReviewDate" ma:readOnly="false">
      <xsd:simpleType>
        <xsd:restriction base="dms:DateTime"/>
      </xsd:simpleType>
    </xsd:element>
    <xsd:element name="IsDeleted" ma:index="30" nillable="true" ma:displayName="Deleted?" ma:default="" ma:internalName="IsDeleted" ma:readOnly="false">
      <xsd:simpleType>
        <xsd:restriction base="dms:Boolean"/>
      </xsd:simpleType>
    </xsd:element>
    <xsd:element name="APDescription" ma:index="31" nillable="true" ma:displayName="Description" ma:default="" ma:internalName="APDescription" ma:readOnly="false">
      <xsd:simpleType>
        <xsd:restriction base="dms:Note"/>
      </xsd:simpleType>
    </xsd:element>
    <xsd:element name="DirectSourceMarket" ma:index="32" nillable="true" ma:displayName="Direct Source Market Group" ma:default="" ma:internalName="DirectSourceMarket" ma:readOnly="false">
      <xsd:simpleType>
        <xsd:restriction base="dms:Text"/>
      </xsd:simpleType>
    </xsd:element>
    <xsd:element name="Downloads" ma:index="33" nillable="true" ma:displayName="Downloads" ma:default="0" ma:hidden="true" ma:internalName="Downloads" ma:readOnly="false">
      <xsd:simpleType>
        <xsd:restriction base="dms:Unknown"/>
      </xsd:simpleType>
    </xsd:element>
    <xsd:element name="DSATActionTaken" ma:index="34" nillable="true" ma:displayName="DSAT Action Taken" ma:default="" ma:internalName="DSATActionTaken" ma:readOnly="false">
      <xsd:simpleType>
        <xsd:restriction base="dms:Choice">
          <xsd:enumeration value="Best Bets"/>
          <xsd:enumeration value="Expire"/>
          <xsd:enumeration value="Hide"/>
          <xsd:enumeration value="None"/>
        </xsd:restriction>
      </xsd:simpleType>
    </xsd:element>
    <xsd:element name="APEditor" ma:index="35" nillable="true" ma:displayName="Editor" ma:default="" ma:list="UserInfo" ma:internalName="APEditor" ma:readOnly="fals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EditorialStatus" ma:index="36" nillable="true" ma:displayName="Editorial Status" ma:default="" ma:internalName="EditorialStatus" ma:readOnly="false">
      <xsd:simpleType>
        <xsd:restriction base="dms:Unknown"/>
      </xsd:simpleType>
    </xsd:element>
    <xsd:element name="EditorialTags" ma:index="37" nillable="true" ma:displayName="Editorial Tags" ma:default="" ma:internalName="EditorialTags">
      <xsd:simpleType>
        <xsd:restriction base="dms:Unknown"/>
      </xsd:simpleType>
    </xsd:element>
    <xsd:element name="TPExecutable" ma:index="38" nillable="true" ma:displayName="Executable" ma:default="" ma:internalName="TPExecutable">
      <xsd:simpleType>
        <xsd:restriction base="dms:Text"/>
      </xsd:simpleType>
    </xsd:element>
    <xsd:element name="FeatureTagsTaxHTField0" ma:index="40" nillable="true" ma:taxonomy="true" ma:internalName="FeatureTagsTaxHTField0" ma:taxonomyFieldName="FeatureTags" ma:displayName="Features" ma:readOnly="false" ma:default="" ma:fieldId="{7fc0d542-15c6-4882-a8e3-13bca44403fb}" ma:taxonomyMulti="true" ma:sspId="8f79753a-75d3-41f5-8ca3-40b843941b4f" ma:termSetId="f1ab6845-967d-4854-a0ba-4ec07f0f8113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PFriendlyName" ma:index="41" nillable="true" ma:displayName="Friendly Name" ma:default="" ma:internalName="TPFriendlyName">
      <xsd:simpleType>
        <xsd:restriction base="dms:Text"/>
      </xsd:simpleType>
    </xsd:element>
    <xsd:element name="FriendlyTitle" ma:index="42" nillable="true" ma:displayName="Friendly Title" ma:default="" ma:description="Shorter title to be used when displaying search results" ma:internalName="FriendlyTitle" ma:readOnly="false">
      <xsd:simpleType>
        <xsd:restriction base="dms:Text"/>
      </xsd:simpleType>
    </xsd:element>
    <xsd:element name="PrimaryImageGen" ma:index="43" nillable="true" ma:displayName="Generate Images?" ma:default="true" ma:internalName="PrimaryImageGen">
      <xsd:simpleType>
        <xsd:restriction base="dms:Boolean"/>
      </xsd:simpleType>
    </xsd:element>
    <xsd:element name="HandoffToMSDN" ma:index="44" nillable="true" ma:displayName="Handoff To MSDN Date" ma:default="" ma:internalName="HandoffToMSDN" ma:readOnly="false">
      <xsd:simpleType>
        <xsd:restriction base="dms:DateTime"/>
      </xsd:simpleType>
    </xsd:element>
    <xsd:element name="InProjectListLookup" ma:index="45" nillable="true" ma:displayName="InProjectListLookup" ma:list="{9E343742-310B-4684-A24C-1D137CB4B230}" ma:internalName="InProjectListLookup" ma:readOnly="true" ma:showField="InProjectList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PInstallLocation" ma:index="46" nillable="true" ma:displayName="Install Location" ma:default="" ma:internalName="TPInstallLocation">
      <xsd:simpleType>
        <xsd:restriction base="dms:Text"/>
      </xsd:simpleType>
    </xsd:element>
    <xsd:element name="InternalTagsTaxHTField0" ma:index="48" nillable="true" ma:taxonomy="true" ma:internalName="InternalTagsTaxHTField0" ma:taxonomyFieldName="InternalTags" ma:displayName="Internal Tags" ma:readOnly="false" ma:default="" ma:fieldId="{1490b8a4-2706-41ec-b5e3-73176dccf34e}" ma:taxonomyMulti="true" ma:sspId="8f79753a-75d3-41f5-8ca3-40b843941b4f" ma:termSetId="82b6639e-f7fc-4c18-ad2d-003a6e707765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IntlLangReview" ma:index="49" nillable="true" ma:displayName="Intl Lang QA Review Required?" ma:default="" ma:internalName="IntlLangReview" ma:readOnly="false">
      <xsd:simpleType>
        <xsd:restriction base="dms:Boolean"/>
      </xsd:simpleType>
    </xsd:element>
    <xsd:element name="IntlLangReviewer" ma:index="50" nillable="true" ma:displayName="Intl Lang QA Reviewer" ma:default="" ma:internalName="IntlLangReviewer" ma:readOnly="false">
      <xsd:simpleType>
        <xsd:restriction base="dms:Text"/>
      </xsd:simpleType>
    </xsd:element>
    <xsd:element name="MarketSpecific" ma:index="51" nillable="true" ma:displayName="Is Market Specific?" ma:default="" ma:internalName="MarketSpecific" ma:readOnly="false">
      <xsd:simpleType>
        <xsd:restriction base="dms:Boolean"/>
      </xsd:simpleType>
    </xsd:element>
    <xsd:element name="LastCompleteVersionLookup" ma:index="52" nillable="true" ma:displayName="Last Complete Version Lookup" ma:default="" ma:list="{9E343742-310B-4684-A24C-1D137CB4B230}" ma:internalName="LastCompleteVersionLookup" ma:readOnly="true" ma:showField="LastCompleteVersion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HandOff" ma:index="53" nillable="true" ma:displayName="Last Hand-off" ma:default="" ma:internalName="LastHandOff" ma:readOnly="false">
      <xsd:simpleType>
        <xsd:restriction base="dms:DateTime"/>
      </xsd:simpleType>
    </xsd:element>
    <xsd:element name="LastModifiedDateTime" ma:index="54" nillable="true" ma:displayName="Last Modified Date" ma:default="" ma:internalName="LastModifiedDateTime" ma:readOnly="false">
      <xsd:simpleType>
        <xsd:restriction base="dms:DateTime"/>
      </xsd:simpleType>
    </xsd:element>
    <xsd:element name="LastPreviewErrorLookup" ma:index="55" nillable="true" ma:displayName="Last Preview Attempt Error" ma:default="" ma:list="{9E343742-310B-4684-A24C-1D137CB4B230}" ma:internalName="LastPreviewErrorLookup" ma:readOnly="true" ma:showField="LastPreviewError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ResultLookup" ma:index="56" nillable="true" ma:displayName="Last Preview Attempt Result" ma:default="" ma:list="{9E343742-310B-4684-A24C-1D137CB4B230}" ma:internalName="LastPreviewResultLookup" ma:readOnly="true" ma:showField="LastPreviewResult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AttemptDateLookup" ma:index="57" nillable="true" ma:displayName="Last Preview Attempted On" ma:default="" ma:list="{9E343742-310B-4684-A24C-1D137CB4B230}" ma:internalName="LastPreviewAttemptDateLookup" ma:readOnly="true" ma:showField="LastPreviewAttemptDate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edByLookup" ma:index="58" nillable="true" ma:displayName="Last Previewed By" ma:default="" ma:list="{9E343742-310B-4684-A24C-1D137CB4B230}" ma:internalName="LastPreviewedByLookup" ma:readOnly="true" ma:showField="LastPreviewedBy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TimeLookup" ma:index="59" nillable="true" ma:displayName="Last Previewed Date" ma:default="" ma:list="{9E343742-310B-4684-A24C-1D137CB4B230}" ma:internalName="LastPreviewTimeLookup" ma:readOnly="true" ma:showField="LastPreviewTime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VersionLookup" ma:index="60" nillable="true" ma:displayName="Last Previewed Version" ma:default="" ma:list="{9E343742-310B-4684-A24C-1D137CB4B230}" ma:internalName="LastPreviewVersionLookup" ma:readOnly="true" ma:showField="LastPreviewVersion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ErrorLookup" ma:index="61" nillable="true" ma:displayName="Last Publish Attempt Error" ma:default="" ma:list="{9E343742-310B-4684-A24C-1D137CB4B230}" ma:internalName="LastPublishErrorLookup" ma:readOnly="true" ma:showField="LastPublishError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ResultLookup" ma:index="62" nillable="true" ma:displayName="Last Publish Attempt Result" ma:default="" ma:list="{9E343742-310B-4684-A24C-1D137CB4B230}" ma:internalName="LastPublishResultLookup" ma:readOnly="true" ma:showField="LastPublishResult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AttemptDateLookup" ma:index="63" nillable="true" ma:displayName="Last Publish Attempted On" ma:default="" ma:list="{9E343742-310B-4684-A24C-1D137CB4B230}" ma:internalName="LastPublishAttemptDateLookup" ma:readOnly="true" ma:showField="LastPublishAttemptDate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edByLookup" ma:index="64" nillable="true" ma:displayName="Last Published By" ma:default="" ma:list="{9E343742-310B-4684-A24C-1D137CB4B230}" ma:internalName="LastPublishedByLookup" ma:readOnly="true" ma:showField="LastPublishedBy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TimeLookup" ma:index="65" nillable="true" ma:displayName="Last Published Date" ma:default="" ma:list="{9E343742-310B-4684-A24C-1D137CB4B230}" ma:internalName="LastPublishTimeLookup" ma:readOnly="true" ma:showField="LastPublishTime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VersionLookup" ma:index="66" nillable="true" ma:displayName="Last Published Version" ma:default="" ma:list="{9E343742-310B-4684-A24C-1D137CB4B230}" ma:internalName="LastPublishVersionLookup" ma:readOnly="true" ma:showField="LastPublishVersion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PLaunchHelpLinkType" ma:index="67" nillable="true" ma:displayName="Launch Help Link Type" ma:default="Template" ma:internalName="TPLaunchHelpLinkType">
      <xsd:simpleType>
        <xsd:restriction base="dms:Choice">
          <xsd:enumeration value="Template"/>
          <xsd:enumeration value="Training"/>
          <xsd:enumeration value="URL"/>
          <xsd:enumeration value="None"/>
        </xsd:restriction>
      </xsd:simpleType>
    </xsd:element>
    <xsd:element name="LegacyData" ma:index="68" nillable="true" ma:displayName="Legacy Data" ma:default="" ma:internalName="LegacyData" ma:readOnly="false">
      <xsd:simpleType>
        <xsd:restriction base="dms:Note"/>
      </xsd:simpleType>
    </xsd:element>
    <xsd:element name="TPLaunchHelpLink" ma:index="69" nillable="true" ma:displayName="Link to Launch Help Topic" ma:default="" ma:internalName="TPLaunchHelpLink">
      <xsd:simpleType>
        <xsd:restriction base="dms:Text"/>
      </xsd:simpleType>
    </xsd:element>
    <xsd:element name="LocComments" ma:index="70" nillable="true" ma:displayName="Loc Approval Comments" ma:default="" ma:internalName="LocComments" ma:readOnly="false">
      <xsd:simpleType>
        <xsd:restriction base="dms:Note"/>
      </xsd:simpleType>
    </xsd:element>
    <xsd:element name="LocLastLocAttemptVersionLookup" ma:index="71" nillable="true" ma:displayName="Loc Last Loc Attempt Version" ma:default="" ma:list="{7DD1DCEC-E449-43D3-891F-7DC62F62AD21}" ma:internalName="LocLastLocAttemptVersionLookup" ma:readOnly="false" ma:showField="LastLocAttemptVersion" ma:web="4873beb7-5857-4685-be1f-d57550cc96cc">
      <xsd:simpleType>
        <xsd:restriction base="dms:Lookup"/>
      </xsd:simpleType>
    </xsd:element>
    <xsd:element name="LocLastLocAttemptVersionTypeLookup" ma:index="72" nillable="true" ma:displayName="Loc Last Loc Attempt Version Type" ma:default="" ma:list="{7DD1DCEC-E449-43D3-891F-7DC62F62AD21}" ma:internalName="LocLastLocAttemptVersionTypeLookup" ma:readOnly="true" ma:showField="LastLocAttemptVersionType" ma:web="4873beb7-5857-4685-be1f-d57550cc96cc">
      <xsd:simpleType>
        <xsd:restriction base="dms:Lookup"/>
      </xsd:simpleType>
    </xsd:element>
    <xsd:element name="LocManualTestRequired" ma:index="73" nillable="true" ma:displayName="Loc Manual Test Required" ma:default="" ma:internalName="LocManualTestRequired" ma:readOnly="false">
      <xsd:simpleType>
        <xsd:restriction base="dms:Boolean"/>
      </xsd:simpleType>
    </xsd:element>
    <xsd:element name="LocMarketGroupTiers2" ma:index="74" nillable="true" ma:displayName="Loc Market Group Tiers" ma:internalName="LocMarketGroupTiers2" ma:readOnly="false">
      <xsd:simpleType>
        <xsd:restriction base="dms:Unknown"/>
      </xsd:simpleType>
    </xsd:element>
    <xsd:element name="LocNewPublishedVersionLookup" ma:index="75" nillable="true" ma:displayName="Loc New Published Version Lookup" ma:default="" ma:list="{7DD1DCEC-E449-43D3-891F-7DC62F62AD21}" ma:internalName="LocNewPublishedVersionLookup" ma:readOnly="true" ma:showField="NewPublishedVersion" ma:web="4873beb7-5857-4685-be1f-d57550cc96cc">
      <xsd:simpleType>
        <xsd:restriction base="dms:Lookup"/>
      </xsd:simpleType>
    </xsd:element>
    <xsd:element name="LocOverallHandbackStatusLookup" ma:index="76" nillable="true" ma:displayName="Loc Overall Handback Status" ma:default="" ma:list="{7DD1DCEC-E449-43D3-891F-7DC62F62AD21}" ma:internalName="LocOverallHandbackStatusLookup" ma:readOnly="true" ma:showField="OverallHandbackStatus" ma:web="4873beb7-5857-4685-be1f-d57550cc96cc">
      <xsd:simpleType>
        <xsd:restriction base="dms:Lookup"/>
      </xsd:simpleType>
    </xsd:element>
    <xsd:element name="LocOverallLocStatusLookup" ma:index="77" nillable="true" ma:displayName="Loc Overall Localize Status" ma:default="" ma:list="{7DD1DCEC-E449-43D3-891F-7DC62F62AD21}" ma:internalName="LocOverallLocStatusLookup" ma:readOnly="true" ma:showField="OverallLocStatus" ma:web="4873beb7-5857-4685-be1f-d57550cc96cc">
      <xsd:simpleType>
        <xsd:restriction base="dms:Lookup"/>
      </xsd:simpleType>
    </xsd:element>
    <xsd:element name="LocOverallPreviewStatusLookup" ma:index="78" nillable="true" ma:displayName="Loc Overall Preview Status" ma:default="" ma:list="{7DD1DCEC-E449-43D3-891F-7DC62F62AD21}" ma:internalName="LocOverallPreviewStatusLookup" ma:readOnly="true" ma:showField="OverallPreviewStatus" ma:web="4873beb7-5857-4685-be1f-d57550cc96cc">
      <xsd:simpleType>
        <xsd:restriction base="dms:Lookup"/>
      </xsd:simpleType>
    </xsd:element>
    <xsd:element name="LocOverallPublishStatusLookup" ma:index="79" nillable="true" ma:displayName="Loc Overall Publish Status" ma:default="" ma:list="{7DD1DCEC-E449-43D3-891F-7DC62F62AD21}" ma:internalName="LocOverallPublishStatusLookup" ma:readOnly="true" ma:showField="OverallPublishStatus" ma:web="4873beb7-5857-4685-be1f-d57550cc96cc">
      <xsd:simpleType>
        <xsd:restriction base="dms:Lookup"/>
      </xsd:simpleType>
    </xsd:element>
    <xsd:element name="IntlLocPriority" ma:index="80" nillable="true" ma:displayName="Loc Priority" ma:default="" ma:internalName="IntlLocPriority" ma:readOnly="false">
      <xsd:simpleType>
        <xsd:restriction base="dms:Unknown"/>
      </xsd:simpleType>
    </xsd:element>
    <xsd:element name="LocProcessedForHandoffsLookup" ma:index="81" nillable="true" ma:displayName="Loc Processed For Handoffs" ma:default="" ma:list="{7DD1DCEC-E449-43D3-891F-7DC62F62AD21}" ma:internalName="LocProcessedForHandoffsLookup" ma:readOnly="true" ma:showField="ProcessedForHandoffs" ma:web="4873beb7-5857-4685-be1f-d57550cc96cc">
      <xsd:simpleType>
        <xsd:restriction base="dms:Lookup"/>
      </xsd:simpleType>
    </xsd:element>
    <xsd:element name="LocProcessedForMarketsLookup" ma:index="82" nillable="true" ma:displayName="Loc Processed For Markets" ma:default="" ma:list="{7DD1DCEC-E449-43D3-891F-7DC62F62AD21}" ma:internalName="LocProcessedForMarketsLookup" ma:readOnly="true" ma:showField="ProcessedForMarkets" ma:web="4873beb7-5857-4685-be1f-d57550cc96cc">
      <xsd:simpleType>
        <xsd:restriction base="dms:Lookup"/>
      </xsd:simpleType>
    </xsd:element>
    <xsd:element name="LocPublishedDependentAssetsLookup" ma:index="83" nillable="true" ma:displayName="Loc Published Dependent Assets" ma:default="" ma:list="{7DD1DCEC-E449-43D3-891F-7DC62F62AD21}" ma:internalName="LocPublishedDependentAssetsLookup" ma:readOnly="true" ma:showField="PublishedDependentAssets" ma:web="4873beb7-5857-4685-be1f-d57550cc96cc">
      <xsd:simpleType>
        <xsd:restriction base="dms:Lookup"/>
      </xsd:simpleType>
    </xsd:element>
    <xsd:element name="LocPublishedLinkedAssetsLookup" ma:index="84" nillable="true" ma:displayName="Loc Published Linked Assets" ma:default="" ma:list="{7DD1DCEC-E449-43D3-891F-7DC62F62AD21}" ma:internalName="LocPublishedLinkedAssetsLookup" ma:readOnly="true" ma:showField="PublishedLinkedAssets" ma:web="4873beb7-5857-4685-be1f-d57550cc96cc">
      <xsd:simpleType>
        <xsd:restriction base="dms:Lookup"/>
      </xsd:simpleType>
    </xsd:element>
    <xsd:element name="LocRecommendedHandoff" ma:index="85" nillable="true" ma:displayName="Loc Recommended Handoff" ma:default="" ma:indexed="true" ma:internalName="LocRecommendedHandoff" ma:readOnly="false">
      <xsd:simpleType>
        <xsd:restriction base="dms:Text"/>
      </xsd:simpleType>
    </xsd:element>
    <xsd:element name="LocalizationTagsTaxHTField0" ma:index="87" nillable="true" ma:taxonomy="true" ma:internalName="LocalizationTagsTaxHTField0" ma:taxonomyFieldName="LocalizationTags" ma:displayName="Localization Tags" ma:readOnly="false" ma:default="" ma:fieldId="{00f02cb3-2c7c-424a-9c61-10e9b6878429}" ma:taxonomyMulti="true" ma:sspId="8f79753a-75d3-41f5-8ca3-40b843941b4f" ma:termSetId="5b7703a5-8e8b-4b58-8b31-1cea35331da3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MachineTranslated" ma:index="88" nillable="true" ma:displayName="Machine Translated" ma:default="" ma:internalName="MachineTranslated" ma:readOnly="false">
      <xsd:simpleType>
        <xsd:restriction base="dms:Boolean"/>
      </xsd:simpleType>
    </xsd:element>
    <xsd:element name="Manager" ma:index="89" nillable="true" ma:displayName="Manager" ma:hidden="true" ma:internalName="Manager" ma:readOnly="false">
      <xsd:simpleType>
        <xsd:restriction base="dms:Text"/>
      </xsd:simpleType>
    </xsd:element>
    <xsd:element name="Markets" ma:index="90" nillable="true" ma:displayName="Markets" ma:default="" ma:description="Leave blank to show in all markets" ma:list="{2FBD1B11-2ACE-4FDC-B5A3-635D4ADF6F1B}" ma:internalName="Markets" ma:readOnly="false" ma:showField="MarketName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Milestone" ma:index="91" nillable="true" ma:displayName="Milestone" ma:default="" ma:internalName="Milestone" ma:readOnly="false">
      <xsd:simpleType>
        <xsd:restriction base="dms:Unknown"/>
      </xsd:simpleType>
    </xsd:element>
    <xsd:element name="TPNamespace" ma:index="94" nillable="true" ma:displayName="Namespace" ma:default="" ma:internalName="TPNamespace">
      <xsd:simpleType>
        <xsd:restriction base="dms:Text"/>
      </xsd:simpleType>
    </xsd:element>
    <xsd:element name="NumericId" ma:index="95" nillable="true" ma:displayName="Numeric ID" ma:default="" ma:indexed="true" ma:internalName="NumericId" ma:readOnly="false">
      <xsd:simpleType>
        <xsd:restriction base="dms:Number"/>
      </xsd:simpleType>
    </xsd:element>
    <xsd:element name="NumOfRatingsLookup" ma:index="96" nillable="true" ma:displayName="NumOfRatings" ma:default="" ma:list="{9E343742-310B-4684-A24C-1D137CB4B230}" ma:internalName="NumOfRatingsLookup" ma:readOnly="true" ma:showField="NumOfRatings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OOCacheId" ma:index="97" nillable="true" ma:displayName="OOCacheId" ma:internalName="OOCacheId" ma:readOnly="false">
      <xsd:simpleType>
        <xsd:restriction base="dms:Text"/>
      </xsd:simpleType>
    </xsd:element>
    <xsd:element name="OpenTemplate" ma:index="98" nillable="true" ma:displayName="Open Template" ma:default="true" ma:internalName="OpenTemplate">
      <xsd:simpleType>
        <xsd:restriction base="dms:Boolean"/>
      </xsd:simpleType>
    </xsd:element>
    <xsd:element name="OriginAsset" ma:index="99" nillable="true" ma:displayName="Origin Asset" ma:default="" ma:internalName="OriginAsset" ma:readOnly="false">
      <xsd:simpleType>
        <xsd:restriction base="dms:Text"/>
      </xsd:simpleType>
    </xsd:element>
    <xsd:element name="OriginalRelease" ma:index="100" nillable="true" ma:displayName="Original Release" ma:default="15" ma:internalName="OriginalRelease" ma:readOnly="false">
      <xsd:simpleType>
        <xsd:restriction base="dms:Choice">
          <xsd:enumeration value="14"/>
          <xsd:enumeration value="15"/>
          <xsd:enumeration value="16"/>
        </xsd:restriction>
      </xsd:simpleType>
    </xsd:element>
    <xsd:element name="OriginalSourceMarket" ma:index="101" nillable="true" ma:displayName="Original Source Market Group" ma:default="" ma:internalName="OriginalSourceMarket" ma:readOnly="false">
      <xsd:simpleType>
        <xsd:restriction base="dms:Text"/>
      </xsd:simpleType>
    </xsd:element>
    <xsd:element name="OutputCachingOn" ma:index="102" nillable="true" ma:displayName="Output Caching" ma:default="true" ma:hidden="true" ma:internalName="OutputCachingOn" ma:readOnly="false">
      <xsd:simpleType>
        <xsd:restriction base="dms:Boolean"/>
      </xsd:simpleType>
    </xsd:element>
    <xsd:element name="ParentAssetId" ma:index="103" nillable="true" ma:displayName="Parent Asset Id" ma:default="" ma:internalName="ParentAssetId" ma:readOnly="false">
      <xsd:simpleType>
        <xsd:restriction base="dms:Text"/>
      </xsd:simpleType>
    </xsd:element>
    <xsd:element name="PlannedPubDate" ma:index="104" nillable="true" ma:displayName="Planned Publish Date" ma:default="" ma:indexed="true" ma:internalName="PlannedPubDate" ma:readOnly="false">
      <xsd:simpleType>
        <xsd:restriction base="dms:DateTime"/>
      </xsd:simpleType>
    </xsd:element>
    <xsd:element name="PolicheckWords" ma:index="105" nillable="true" ma:displayName="Policheck Words" ma:default="" ma:internalName="PolicheckWords" ma:readOnly="false">
      <xsd:simpleType>
        <xsd:restriction base="dms:Text"/>
      </xsd:simpleType>
    </xsd:element>
    <xsd:element name="BusinessGroup" ma:index="106" nillable="true" ma:displayName="Product Division Owner" ma:default="" ma:internalName="BusinessGroup" ma:readOnly="false">
      <xsd:simpleType>
        <xsd:restriction base="dms:Unknown"/>
      </xsd:simpleType>
    </xsd:element>
    <xsd:element name="UAProjectedTotalWords" ma:index="107" nillable="true" ma:displayName="Projected Word Count" ma:default="" ma:internalName="UAProjectedTotalWords" ma:readOnly="false">
      <xsd:simpleType>
        <xsd:restriction base="dms:Unknown"/>
      </xsd:simpleType>
    </xsd:element>
    <xsd:element name="Provider" ma:index="108" nillable="true" ma:displayName="Provider" ma:default="" ma:internalName="Provider" ma:readOnly="false">
      <xsd:simpleType>
        <xsd:restriction base="dms:Unknown"/>
      </xsd:simpleType>
    </xsd:element>
    <xsd:element name="Providers" ma:index="109" nillable="true" ma:displayName="Providers" ma:default="" ma:internalName="Providers">
      <xsd:simpleType>
        <xsd:restriction base="dms:Unknown"/>
      </xsd:simpleType>
    </xsd:element>
    <xsd:element name="PublishStatusLookup" ma:index="110" nillable="true" ma:displayName="Publish Status" ma:default="" ma:list="{9E343742-310B-4684-A24C-1D137CB4B230}" ma:internalName="PublishStatusLookup" ma:readOnly="false" ma:showField="PublishStatus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PublishTargets" ma:index="111" nillable="true" ma:displayName="Publish Target" ma:default="OfficeOnlineVNext" ma:internalName="PublishTargets" ma:readOnly="false">
      <xsd:simpleType>
        <xsd:restriction base="dms:Unknown"/>
      </xsd:simpleType>
    </xsd:element>
    <xsd:element name="RecommendationsModifier" ma:index="112" nillable="true" ma:displayName="Recommendations Modifier" ma:default="" ma:internalName="RecommendationsModifier" ma:readOnly="false">
      <xsd:simpleType>
        <xsd:restriction base="dms:Number"/>
      </xsd:simpleType>
    </xsd:element>
    <xsd:element name="ArtSampleDocs" ma:index="113" nillable="true" ma:displayName="Sample Docs" ma:default="" ma:hidden="true" ma:internalName="ArtSampleDocs" ma:readOnly="false">
      <xsd:simpleType>
        <xsd:restriction base="dms:Text"/>
      </xsd:simpleType>
    </xsd:element>
    <xsd:element name="ScenarioTagsTaxHTField0" ma:index="115" nillable="true" ma:taxonomy="true" ma:internalName="ScenarioTagsTaxHTField0" ma:taxonomyFieldName="ScenarioTags" ma:displayName="Scenarios" ma:readOnly="false" ma:default="" ma:fieldId="{93aef74d-6c78-4815-8310-51477dceeccc}" ma:taxonomyMulti="true" ma:sspId="8f79753a-75d3-41f5-8ca3-40b843941b4f" ma:termSetId="4b7d5f16-e2f2-4fc0-bab3-6e8b931e57d6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ShowIn" ma:index="117" nillable="true" ma:displayName="Show In" ma:default="Show everywhere" ma:internalName="ShowIn" ma:readOnly="false">
      <xsd:simpleType>
        <xsd:restriction base="dms:Choice">
          <xsd:enumeration value="Hide on web"/>
          <xsd:enumeration value="On Web no search"/>
          <xsd:enumeration value="Show everywhere"/>
          <xsd:enumeration value="Special use only"/>
        </xsd:restriction>
      </xsd:simpleType>
    </xsd:element>
    <xsd:element name="SourceTitle" ma:index="118" nillable="true" ma:displayName="Source Title" ma:default="" ma:indexed="true" ma:internalName="SourceTitle" ma:readOnly="false">
      <xsd:simpleType>
        <xsd:restriction base="dms:Text"/>
      </xsd:simpleType>
    </xsd:element>
    <xsd:element name="CSXSubmissionDate" ma:index="119" nillable="true" ma:displayName="Submission Date" ma:default="" ma:internalName="CSXSubmissionDate" ma:readOnly="false">
      <xsd:simpleType>
        <xsd:restriction base="dms:DateTime"/>
      </xsd:simpleType>
    </xsd:element>
    <xsd:element name="SubmitterId" ma:index="120" nillable="true" ma:displayName="Submitter ID" ma:default="" ma:internalName="SubmitterId" ma:readOnly="false">
      <xsd:simpleType>
        <xsd:restriction base="dms:Text"/>
      </xsd:simpleType>
    </xsd:element>
    <xsd:element name="TaxCatchAll" ma:index="121" nillable="true" ma:displayName="Taxonomy Catch All Column" ma:hidden="true" ma:list="{530f955b-6704-4601-bd83-f81d87f1e440}" ma:internalName="TaxCatchAll" ma:showField="CatchAllData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122" nillable="true" ma:displayName="Taxonomy Catch All Column1" ma:hidden="true" ma:list="{530f955b-6704-4601-bd83-f81d87f1e440}" ma:internalName="TaxCatchAllLabel" ma:readOnly="true" ma:showField="CatchAllDataLabel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emplateStatus" ma:index="123" nillable="true" ma:displayName="Template Status" ma:default="" ma:internalName="TemplateStatus">
      <xsd:simpleType>
        <xsd:restriction base="dms:Unknown"/>
      </xsd:simpleType>
    </xsd:element>
    <xsd:element name="TemplateTemplateType" ma:index="124" nillable="true" ma:displayName="Template Type" ma:default="" ma:internalName="TemplateTemplateType">
      <xsd:simpleType>
        <xsd:restriction base="dms:Unknown"/>
      </xsd:simpleType>
    </xsd:element>
    <xsd:element name="ThumbnailAssetId" ma:index="125" nillable="true" ma:displayName="Thumbnail Image Asset" ma:default="" ma:internalName="ThumbnailAssetId" ma:readOnly="false">
      <xsd:simpleType>
        <xsd:restriction base="dms:Text"/>
      </xsd:simpleType>
    </xsd:element>
    <xsd:element name="TimesCloned" ma:index="126" nillable="true" ma:displayName="Times Cloned" ma:default="" ma:internalName="TimesCloned" ma:readOnly="false">
      <xsd:simpleType>
        <xsd:restriction base="dms:Number"/>
      </xsd:simpleType>
    </xsd:element>
    <xsd:element name="TrustLevel" ma:index="128" nillable="true" ma:displayName="Trust Level" ma:default="1 Microsoft Managed Content" ma:internalName="TrustLevel" ma:readOnly="false">
      <xsd:simpleType>
        <xsd:restriction base="dms:Unknown"/>
      </xsd:simpleType>
    </xsd:element>
    <xsd:element name="UALocComments" ma:index="129" nillable="true" ma:displayName="UA Loc Comments" ma:default="" ma:internalName="UALocComments" ma:readOnly="false">
      <xsd:simpleType>
        <xsd:restriction base="dms:Note"/>
      </xsd:simpleType>
    </xsd:element>
    <xsd:element name="UALocRecommendation" ma:index="130" nillable="true" ma:displayName="UA Loc Recommendation" ma:default="Localize" ma:internalName="UALocRecommendation" ma:readOnly="false">
      <xsd:simpleType>
        <xsd:restriction base="dms:Choice">
          <xsd:enumeration value="Localize"/>
          <xsd:enumeration value="Never Localize"/>
          <xsd:enumeration value="Priority Localize"/>
        </xsd:restriction>
      </xsd:simpleType>
    </xsd:element>
    <xsd:element name="UANotes" ma:index="131" nillable="true" ma:displayName="UA Notes" ma:default="" ma:internalName="UANotes" ma:readOnly="false">
      <xsd:simpleType>
        <xsd:restriction base="dms:Note"/>
      </xsd:simpleType>
    </xsd:element>
    <xsd:element name="TPAppVersion" ma:index="132" nillable="true" ma:displayName="Version" ma:default="" ma:internalName="TPAppVersion">
      <xsd:simpleType>
        <xsd:restriction base="dms:Text"/>
      </xsd:simpleType>
    </xsd:element>
    <xsd:element name="VoteCount" ma:index="133" nillable="true" ma:displayName="Vote Count" ma:default="" ma:internalName="VoteCount" ma:readOnly="fals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22" ma:displayName="Content Type"/>
        <xsd:element ref="dc:title" minOccurs="0" maxOccurs="1" ma:index="127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APDescription xmlns="4873beb7-5857-4685-be1f-d57550cc96cc" xsi:nil="true"/>
    <AssetExpire xmlns="4873beb7-5857-4685-be1f-d57550cc96cc">2029-01-01T08:00:00+00:00</AssetExpire>
    <CampaignTagsTaxHTField0 xmlns="4873beb7-5857-4685-be1f-d57550cc96cc">
      <Terms xmlns="http://schemas.microsoft.com/office/infopath/2007/PartnerControls"/>
    </CampaignTagsTaxHTField0>
    <IntlLangReviewDate xmlns="4873beb7-5857-4685-be1f-d57550cc96cc" xsi:nil="true"/>
    <TPFriendlyName xmlns="4873beb7-5857-4685-be1f-d57550cc96cc" xsi:nil="true"/>
    <IntlLangReview xmlns="4873beb7-5857-4685-be1f-d57550cc96cc">false</IntlLangReview>
    <LocLastLocAttemptVersionLookup xmlns="4873beb7-5857-4685-be1f-d57550cc96cc">855024</LocLastLocAttemptVersionLookup>
    <PolicheckWords xmlns="4873beb7-5857-4685-be1f-d57550cc96cc" xsi:nil="true"/>
    <SubmitterId xmlns="4873beb7-5857-4685-be1f-d57550cc96cc" xsi:nil="true"/>
    <AcquiredFrom xmlns="4873beb7-5857-4685-be1f-d57550cc96cc">Internal MS</AcquiredFrom>
    <EditorialStatus xmlns="4873beb7-5857-4685-be1f-d57550cc96cc">Complete</EditorialStatus>
    <Markets xmlns="4873beb7-5857-4685-be1f-d57550cc96cc"/>
    <OriginAsset xmlns="4873beb7-5857-4685-be1f-d57550cc96cc" xsi:nil="true"/>
    <AssetStart xmlns="4873beb7-5857-4685-be1f-d57550cc96cc">2012-08-31T08:50:00+00:00</AssetStart>
    <FriendlyTitle xmlns="4873beb7-5857-4685-be1f-d57550cc96cc" xsi:nil="true"/>
    <MarketSpecific xmlns="4873beb7-5857-4685-be1f-d57550cc96cc">false</MarketSpecific>
    <TPNamespace xmlns="4873beb7-5857-4685-be1f-d57550cc96cc" xsi:nil="true"/>
    <PublishStatusLookup xmlns="4873beb7-5857-4685-be1f-d57550cc96cc">
      <Value>1616423</Value>
    </PublishStatusLookup>
    <APAuthor xmlns="4873beb7-5857-4685-be1f-d57550cc96cc">
      <UserInfo>
        <DisplayName>REDMOND\kristaa</DisplayName>
        <AccountId>136</AccountId>
        <AccountType/>
      </UserInfo>
    </APAuthor>
    <TPCommandLine xmlns="4873beb7-5857-4685-be1f-d57550cc96cc" xsi:nil="true"/>
    <IntlLangReviewer xmlns="4873beb7-5857-4685-be1f-d57550cc96cc" xsi:nil="true"/>
    <OpenTemplate xmlns="4873beb7-5857-4685-be1f-d57550cc96cc">true</OpenTemplate>
    <CSXSubmissionDate xmlns="4873beb7-5857-4685-be1f-d57550cc96cc" xsi:nil="true"/>
    <TaxCatchAll xmlns="4873beb7-5857-4685-be1f-d57550cc96cc"/>
    <Manager xmlns="4873beb7-5857-4685-be1f-d57550cc96cc" xsi:nil="true"/>
    <NumericId xmlns="4873beb7-5857-4685-be1f-d57550cc96cc" xsi:nil="true"/>
    <ParentAssetId xmlns="4873beb7-5857-4685-be1f-d57550cc96cc" xsi:nil="true"/>
    <OriginalSourceMarket xmlns="4873beb7-5857-4685-be1f-d57550cc96cc" xsi:nil="true"/>
    <ApprovalStatus xmlns="4873beb7-5857-4685-be1f-d57550cc96cc">InProgress</ApprovalStatus>
    <TPComponent xmlns="4873beb7-5857-4685-be1f-d57550cc96cc" xsi:nil="true"/>
    <EditorialTags xmlns="4873beb7-5857-4685-be1f-d57550cc96cc" xsi:nil="true"/>
    <TPExecutable xmlns="4873beb7-5857-4685-be1f-d57550cc96cc" xsi:nil="true"/>
    <TPLaunchHelpLink xmlns="4873beb7-5857-4685-be1f-d57550cc96cc" xsi:nil="true"/>
    <LocComments xmlns="4873beb7-5857-4685-be1f-d57550cc96cc" xsi:nil="true"/>
    <LocRecommendedHandoff xmlns="4873beb7-5857-4685-be1f-d57550cc96cc" xsi:nil="true"/>
    <SourceTitle xmlns="4873beb7-5857-4685-be1f-d57550cc96cc" xsi:nil="true"/>
    <CSXUpdate xmlns="4873beb7-5857-4685-be1f-d57550cc96cc">false</CSXUpdate>
    <IntlLocPriority xmlns="4873beb7-5857-4685-be1f-d57550cc96cc" xsi:nil="true"/>
    <UAProjectedTotalWords xmlns="4873beb7-5857-4685-be1f-d57550cc96cc" xsi:nil="true"/>
    <AssetType xmlns="4873beb7-5857-4685-be1f-d57550cc96cc">TP</AssetType>
    <MachineTranslated xmlns="4873beb7-5857-4685-be1f-d57550cc96cc">false</MachineTranslated>
    <OutputCachingOn xmlns="4873beb7-5857-4685-be1f-d57550cc96cc">false</OutputCachingOn>
    <TemplateStatus xmlns="4873beb7-5857-4685-be1f-d57550cc96cc">Complete</TemplateStatus>
    <IsSearchable xmlns="4873beb7-5857-4685-be1f-d57550cc96cc">true</IsSearchable>
    <ContentItem xmlns="4873beb7-5857-4685-be1f-d57550cc96cc" xsi:nil="true"/>
    <HandoffToMSDN xmlns="4873beb7-5857-4685-be1f-d57550cc96cc" xsi:nil="true"/>
    <ShowIn xmlns="4873beb7-5857-4685-be1f-d57550cc96cc">Show everywhere</ShowIn>
    <ThumbnailAssetId xmlns="4873beb7-5857-4685-be1f-d57550cc96cc" xsi:nil="true"/>
    <UALocComments xmlns="4873beb7-5857-4685-be1f-d57550cc96cc" xsi:nil="true"/>
    <UALocRecommendation xmlns="4873beb7-5857-4685-be1f-d57550cc96cc">Localize</UALocRecommendation>
    <LastModifiedDateTime xmlns="4873beb7-5857-4685-be1f-d57550cc96cc" xsi:nil="true"/>
    <LegacyData xmlns="4873beb7-5857-4685-be1f-d57550cc96cc" xsi:nil="true"/>
    <LocManualTestRequired xmlns="4873beb7-5857-4685-be1f-d57550cc96cc">false</LocManualTestRequired>
    <LocMarketGroupTiers2 xmlns="4873beb7-5857-4685-be1f-d57550cc96cc" xsi:nil="true"/>
    <ClipArtFilename xmlns="4873beb7-5857-4685-be1f-d57550cc96cc" xsi:nil="true"/>
    <TPApplication xmlns="4873beb7-5857-4685-be1f-d57550cc96cc" xsi:nil="true"/>
    <CSXHash xmlns="4873beb7-5857-4685-be1f-d57550cc96cc" xsi:nil="true"/>
    <DirectSourceMarket xmlns="4873beb7-5857-4685-be1f-d57550cc96cc" xsi:nil="true"/>
    <PrimaryImageGen xmlns="4873beb7-5857-4685-be1f-d57550cc96cc">true</PrimaryImageGen>
    <PlannedPubDate xmlns="4873beb7-5857-4685-be1f-d57550cc96cc" xsi:nil="true"/>
    <CSXSubmissionMarket xmlns="4873beb7-5857-4685-be1f-d57550cc96cc" xsi:nil="true"/>
    <Downloads xmlns="4873beb7-5857-4685-be1f-d57550cc96cc">0</Downloads>
    <ArtSampleDocs xmlns="4873beb7-5857-4685-be1f-d57550cc96cc" xsi:nil="true"/>
    <TrustLevel xmlns="4873beb7-5857-4685-be1f-d57550cc96cc">1 Microsoft Managed Content</TrustLevel>
    <BlockPublish xmlns="4873beb7-5857-4685-be1f-d57550cc96cc">false</BlockPublish>
    <TPLaunchHelpLinkType xmlns="4873beb7-5857-4685-be1f-d57550cc96cc">Template</TPLaunchHelpLinkType>
    <LocalizationTagsTaxHTField0 xmlns="4873beb7-5857-4685-be1f-d57550cc96cc">
      <Terms xmlns="http://schemas.microsoft.com/office/infopath/2007/PartnerControls"/>
    </LocalizationTagsTaxHTField0>
    <BusinessGroup xmlns="4873beb7-5857-4685-be1f-d57550cc96cc" xsi:nil="true"/>
    <Providers xmlns="4873beb7-5857-4685-be1f-d57550cc96cc" xsi:nil="true"/>
    <TemplateTemplateType xmlns="4873beb7-5857-4685-be1f-d57550cc96cc">PowerPoint Presentation Template</TemplateTemplateType>
    <TimesCloned xmlns="4873beb7-5857-4685-be1f-d57550cc96cc" xsi:nil="true"/>
    <TPAppVersion xmlns="4873beb7-5857-4685-be1f-d57550cc96cc" xsi:nil="true"/>
    <VoteCount xmlns="4873beb7-5857-4685-be1f-d57550cc96cc" xsi:nil="true"/>
    <AverageRating xmlns="4873beb7-5857-4685-be1f-d57550cc96cc" xsi:nil="true"/>
    <FeatureTagsTaxHTField0 xmlns="4873beb7-5857-4685-be1f-d57550cc96cc">
      <Terms xmlns="http://schemas.microsoft.com/office/infopath/2007/PartnerControls"/>
    </FeatureTagsTaxHTField0>
    <Provider xmlns="4873beb7-5857-4685-be1f-d57550cc96cc" xsi:nil="true"/>
    <UACurrentWords xmlns="4873beb7-5857-4685-be1f-d57550cc96cc" xsi:nil="true"/>
    <AssetId xmlns="4873beb7-5857-4685-be1f-d57550cc96cc">TP103431361</AssetId>
    <TPClientViewer xmlns="4873beb7-5857-4685-be1f-d57550cc96cc" xsi:nil="true"/>
    <DSATActionTaken xmlns="4873beb7-5857-4685-be1f-d57550cc96cc" xsi:nil="true"/>
    <APEditor xmlns="4873beb7-5857-4685-be1f-d57550cc96cc">
      <UserInfo>
        <DisplayName/>
        <AccountId xsi:nil="true"/>
        <AccountType/>
      </UserInfo>
    </APEditor>
    <TPInstallLocation xmlns="4873beb7-5857-4685-be1f-d57550cc96cc" xsi:nil="true"/>
    <OOCacheId xmlns="4873beb7-5857-4685-be1f-d57550cc96cc" xsi:nil="true"/>
    <IsDeleted xmlns="4873beb7-5857-4685-be1f-d57550cc96cc">false</IsDeleted>
    <PublishTargets xmlns="4873beb7-5857-4685-be1f-d57550cc96cc">OfficeOnlineVNext</PublishTargets>
    <ApprovalLog xmlns="4873beb7-5857-4685-be1f-d57550cc96cc" xsi:nil="true"/>
    <BugNumber xmlns="4873beb7-5857-4685-be1f-d57550cc96cc" xsi:nil="true"/>
    <CrawlForDependencies xmlns="4873beb7-5857-4685-be1f-d57550cc96cc">false</CrawlForDependencies>
    <InternalTagsTaxHTField0 xmlns="4873beb7-5857-4685-be1f-d57550cc96cc">
      <Terms xmlns="http://schemas.microsoft.com/office/infopath/2007/PartnerControls"/>
    </InternalTagsTaxHTField0>
    <LastHandOff xmlns="4873beb7-5857-4685-be1f-d57550cc96cc" xsi:nil="true"/>
    <Milestone xmlns="4873beb7-5857-4685-be1f-d57550cc96cc" xsi:nil="true"/>
    <OriginalRelease xmlns="4873beb7-5857-4685-be1f-d57550cc96cc">15</OriginalRelease>
    <RecommendationsModifier xmlns="4873beb7-5857-4685-be1f-d57550cc96cc" xsi:nil="true"/>
    <ScenarioTagsTaxHTField0 xmlns="4873beb7-5857-4685-be1f-d57550cc96cc">
      <Terms xmlns="http://schemas.microsoft.com/office/infopath/2007/PartnerControls"/>
    </ScenarioTagsTaxHTField0>
    <UANotes xmlns="4873beb7-5857-4685-be1f-d57550cc96cc" xsi:nil="true"/>
  </documentManagement>
</p:properties>
</file>

<file path=customXml/itemProps1.xml><?xml version="1.0" encoding="utf-8"?>
<ds:datastoreItem xmlns:ds="http://schemas.openxmlformats.org/officeDocument/2006/customXml" ds:itemID="{561E720F-F05D-4536-9C34-0CFCED65D3B7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28C8B9CA-0273-4370-889A-FC05DA5C2FA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873beb7-5857-4685-be1f-d57550cc96c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8CDDBB83-77C1-4099-A0AA-289882E745E2}">
  <ds:schemaRefs>
    <ds:schemaRef ds:uri="http://purl.org/dc/elements/1.1/"/>
    <ds:schemaRef ds:uri="http://www.w3.org/XML/1998/namespace"/>
    <ds:schemaRef ds:uri="http://schemas.openxmlformats.org/package/2006/metadata/core-properties"/>
    <ds:schemaRef ds:uri="http://purl.org/dc/terms/"/>
    <ds:schemaRef ds:uri="http://schemas.microsoft.com/office/infopath/2007/PartnerControls"/>
    <ds:schemaRef ds:uri="http://schemas.microsoft.com/office/2006/documentManagement/types"/>
    <ds:schemaRef ds:uri="http://purl.org/dc/dcmitype/"/>
    <ds:schemaRef ds:uri="4873beb7-5857-4685-be1f-d57550cc96cc"/>
    <ds:schemaRef ds:uri="http://schemas.microsoft.com/office/2006/metadata/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0</TotalTime>
  <Words>142</Words>
  <Application>Microsoft Office PowerPoint</Application>
  <PresentationFormat>A4 (21x29,7 cm)</PresentationFormat>
  <Paragraphs>29</Paragraphs>
  <Slides>1</Slides>
  <Notes>1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7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9" baseType="lpstr">
      <vt:lpstr>Arial</vt:lpstr>
      <vt:lpstr>Calibri</vt:lpstr>
      <vt:lpstr>Century Gothic</vt:lpstr>
      <vt:lpstr>Comic Sans MS</vt:lpstr>
      <vt:lpstr>Euphemia</vt:lpstr>
      <vt:lpstr>Times New Roman</vt:lpstr>
      <vt:lpstr>Wingdings 3</vt:lpstr>
      <vt:lpstr>Ione</vt:lpstr>
      <vt:lpstr>Novità su adempimenti antiriciclaggio e PRIVACY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 RESPONSABILITA’ DEL CONSULENTE NEGLI ILLECITI TRIBUTARI</dc:title>
  <dc:creator>Giovannella Famularo</dc:creator>
  <cp:lastModifiedBy>BASS GROUP SERVICE BASS GROUP SERVICE</cp:lastModifiedBy>
  <cp:revision>73</cp:revision>
  <cp:lastPrinted>2025-02-13T10:11:54Z</cp:lastPrinted>
  <dcterms:created xsi:type="dcterms:W3CDTF">2022-06-26T09:04:56Z</dcterms:created>
  <dcterms:modified xsi:type="dcterms:W3CDTF">2025-02-13T16:18:40Z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0x0101006EDDDB5EE6D98C44930B742096920B300400F5B6D36B3EF94B4E9A635CDF2A18F5B8</vt:lpwstr>
  </property>
  <property fmtid="{D5CDD505-2E9C-101B-9397-08002B2CF9AE}" pid="3" name="InternalTags">
    <vt:lpwstr/>
  </property>
  <property fmtid="{D5CDD505-2E9C-101B-9397-08002B2CF9AE}" pid="4" name="FeatureTags">
    <vt:lpwstr/>
  </property>
  <property fmtid="{D5CDD505-2E9C-101B-9397-08002B2CF9AE}" pid="5" name="LocalizationTags">
    <vt:lpwstr/>
  </property>
  <property fmtid="{D5CDD505-2E9C-101B-9397-08002B2CF9AE}" pid="6" name="ScenarioTags">
    <vt:lpwstr/>
  </property>
  <property fmtid="{D5CDD505-2E9C-101B-9397-08002B2CF9AE}" pid="7" name="CampaignTags">
    <vt:lpwstr/>
  </property>
</Properties>
</file>